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общаться ясно, вежливо и безопасно в разных ситуациях.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Means of Communication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общения в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показывает, как люди передают мысли, эмоции и намерения через слова, жесты, звонки, письма и цифровые каналы. Мы научимся выбирать подходящий способ общения, говорить вежливо и понимать, как контекст меняет смысл сообщения.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Вербальная и невербальная коммуникация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55052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Вербальная коммуникация строится на speaking, writing, texting и calling. Именно слова передают основную информацию, помогают задавать вопросы, объяснять мысли и уточнять детали разговора.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270050" y="2244513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без слов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Невербальная коммуникация включает facial expressions, gestures, posture, eye contact и tone of voice. Эти признаки часто показывают настроение и отношение человека ещё до того, как он закончит фразу.
</a:t>
            </a:r>
            <a:endParaRPr lang="en-US" sz="1171" dirty="0"/>
          </a:p>
        </p:txBody>
      </p:sp>
      <p:sp>
        <p:nvSpPr>
          <p:cNvPr id="12" name="Text 4"/>
          <p:cNvSpPr txBox="1"/>
          <p:nvPr/>
        </p:nvSpPr>
        <p:spPr>
          <a:xfrm>
            <a:off x="270050" y="2938502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английское высказывание может звучать дружелюбно, нейтрально или резко. Интонация помогает понять, говорит ли человек спокойно, раздражённо или с интересом.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0050" y="3632485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складывается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общении слова, мимика и жесты работают одновременно. Поэтому смысл сообщения зависит не только от текста, но и от того, как он произнесён и сопровождается ли взглядом или улыбкой.
</a:t>
            </a:r>
            <a:endParaRPr lang="en-US" sz="1171" dirty="0"/>
          </a:p>
        </p:txBody>
      </p:sp>
      <p:sp>
        <p:nvSpPr>
          <p:cNvPr id="14" name="Text 6"/>
          <p:cNvSpPr txBox="1"/>
          <p:nvPr/>
        </p:nvSpPr>
        <p:spPr>
          <a:xfrm>
            <a:off x="270050" y="4326450"/>
            <a:ext cx="47382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и переменах ученики постоянно читают невербальные сигналы собеседника. Это помогает понять, когда нужно уточнить смысл, поддержать разговор или выбрать более вежливую форму ответа.
</a:t>
            </a:r>
            <a:endParaRPr lang="en-US" sz="117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общения и их особенности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канал общения удобен в своей ситуации. Выбор зависит от цели сообщения, адресата и того, насколько быстро нужен ответ.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важнее срочность и личный контакт, тем полезнее устные каналы; для формальных и длинных сообщений удобнее письменные.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Мимика, жесты и поза в общении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Доброжелательный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кивок и открытая поза обычно показывают внимание и готовность слушать. Такие невербальные сигналы помогают сделать разговор спокойным и дружелюбным.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контакт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на собеседника, разговор кажется более искренним и уверенным. Зрительный контакт помогает удерживать внимание и показывает уважение к тому, кто говорит.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позы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Скрещённые руки, напряжённое лицо и частое отведение взгляда могут восприниматься как недовольство или желание закончить разговор. Но значение всегда зависит от ситуации.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беседы в классе facial expressions, hand gestures и body language часто помогают понять, согласен ли ученик, сомневается ли он или хочет задать вопрос.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средство общения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подобрать канал связи по цели, срочности, объёму информации и формальности.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 в школьной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общение встречается на уроках, переменах, в кружках, дома и на внеклассных мероприятиях. Оно помогает быстро обсудить задания, новости и личные вопросы.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оно даёт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можно сразу задавать questions, уточнять meaning и получать feedback. Это особенно полезно, когда нужно быстро исправить недопонимание или продолжить обсуждение.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чётко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устной речи зависит от pronunciation, clarity и volume. Если говорить слишком тихо, слишком быстро или невнятно, собеседнику будет трудно понять сообщение.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разговоре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важно не перебивать собеседника, строить полные ответы и использовать polite forms. Фразы Could you repeat that, please? и I’m sorry, I didn’t catch that помогают вести разговор спокойно.
</a:t>
            </a:r>
            <a:endParaRPr lang="en-US" sz="1188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разговор строится на внимании к другому человеку. Когда ученики слушают до конца и отвечают спокойно, общение становится более понятным и приятным для всех.
</a:t>
            </a:r>
            <a:endParaRPr lang="en-US" sz="11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каналы связи используются чаще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школьной жизни чаще всего выбирают быстрые и удобные способы связи, особенно для коротких вопросов и уточнений.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 и личная беседа лидируют, а email и официальные объявления важнее для формальных сообщений.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общение: сильные и слабые стороны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0750" y="18218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удобна тем, что текст можно перечитать, исправить и сохранить. Это полезно для homework notes, announcements, emails, messages and reports.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20750" y="2429225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пишет, он может заранее продумать слова и избежать лишних ошибок. Поэтому письменное сообщение часто звучит более чётко и аккуратно, чем спонтанная речь.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20750" y="3036601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учёбы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общение помогает передавать домашние задания, планы, объявления и объяснения. Такой формат особенно полезен, когда нужно сообщить много информации без спешки.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20750" y="3643976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 письма — отсутствие голоса и мимики. Короткая фраза может показаться холодной или резкой, даже если автор не хотел обидеть адресата.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20750" y="42513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сообщение не звучало грубо, важно следить за грамматикой, пунктуацией и тоном. Вежливый и понятный текст помогает избежать недоразумений и сохранить хороший контакт.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популярных каналов общения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канала есть сильные стороны и ограничения. Подходящий выбор зависит от цели, срочности и степени формальности общения.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каналы удобны для повседневных вопросов, а email и личный разговор лучше подходят для точных и серьёзных сообщений.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средства общения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на расстоянии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отправляет однокласснику сообщение в мессенджере, чтобы уточнить домашнее задание. Телефон помогает связаться быстро, даже если собеседник далеко, а ответ приходит почти сразу и без лишних формальностей.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в видеозвонке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дистанционной консультации ученик включает ноутбук и подключается к видеоразговору с учителем. На экране видны голос, изображение и общие файлы, поэтому можно не только слушать объяснение, но и сразу задавать вопросы.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через несколько каналов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подросток отправляет фото выполненного задания, пишет короткий комментарий и проверяет электронную почту. Современные цифровые средства объединяют текст, голос и изображения, поэтому один и тот же вопрос можно передать разными способами.
</a:t>
            </a:r>
            <a:endParaRPr lang="en-US" sz="10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отправки цифрового сообщения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проверяет сообщение до отправки, тем меньше риск недоразумений в переписке.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ошибки возникают при выборе адресата и проверке текста, поэтому эти шаги требуют особого внимания.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8; условная визуализация этапов отправки сообщения.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505360"/>
            <a:ext cx="520200" cy="416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на английском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разговор с простого и уместного обращения: Hello, Hi, Good morning. Приветствие задаёт доброжелательный тон и показывает, что вы готовы общаться уважительно.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Просьбу лучше формулировать мягко: Could you please… или Would you mind… Такая форма не давит на собеседника и помогает сохранить спокойный, уважительный разговор.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и 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Thank you и Sorry помогают выразить признательность, а отказ лучше строить нейтрально: I’m afraid I can’t. Вежливость особенно важна, когда ответ может не совпасть с ожиданиями.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беседы уместны Best wishes, See you later или Have a nice day. Такое завершение оставляет хорошее впечатление и показывает уважение к собеседнику.
</a:t>
            </a:r>
            <a:endParaRPr lang="en-US" sz="125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в мессенджерах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привычки делают переписку ясной и уважительной, а какие создают неудобство для собеседника.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стиль в мессенджере — короткое, понятное и вежливое сообщение без лишних символов и нарушений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возникают недоразумения в общении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отвечает слишком быстро, он может пропустить важную деталь или не заметить тон собеседника. Из-за этого обычная фраза иногда звучит резче, чем было задумано.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общие формулировки создают разные толкования. Если не уточнить время, место или просьбу, собеседник может понять сообщение по-своему и выполнить не то, что ожидалось.
</a:t>
            </a:r>
            <a:endParaRPr lang="en-US" sz="1195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переписки
</a:t>
            </a:r>
            <a:pPr algn="l" indent="0" marL="0">
              <a:lnSpc>
                <a:spcPct val="100000"/>
              </a:lnSpc>
              <a:buNone/>
            </a:pPr>
            <a:r>
              <a:rPr lang="en-US" sz="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мессенджере смысл часто искажают автокоррекция, сокращения и неверно понятые эмодзи. Без интонации короткая фраза может показаться холодной, даже если автор хотел быть дружелюбным.
</a:t>
            </a:r>
            <a:endParaRPr lang="en-US" sz="1123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по-разному представляют себе ответ, скорость реакции и степень официальности. Один ждёт короткое подтверждение, другой — подробное объяснение, и это легко вызывает недовольство.
</a:t>
            </a:r>
            <a:endParaRPr lang="en-US" sz="1146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уточнить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уточняющий вопрос, повторение главной мысли и перефразирование своими словами. Такой приём быстро показывает, правильно ли понято сообщение, и снижает риск спора.
</a:t>
            </a:r>
            <a:endParaRPr lang="en-US" sz="11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конфликта в переписке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снизить эмоциональное напряжение и вернуть разговор к сути.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 общении в интернете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делитесь личным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отправляйте незнакомым людям пароли, номер банковской карты, домашний адрес, личные фотографии и расписание занятий. Эти данные могут быть использованы против вас.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отправителя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ссылки, фальшивые аккаунты и сообщения с просьбой срочно сообщить секретную информацию требуют особой осторожности. Сначала нужно проверить источник, а затем уже отвечать.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надёжный пароль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Сложный пароль лучше состоит из букв, цифр и символов и не совпадает с паролями от других сервисов. Его нельзя передавать даже знакомым без необходимости.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Закрывайте профиль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Настройки приватности помогают ограничить доступ к личной информации и фотографиям. Чем меньше открытых данных в профиле, тем труднее посторонним следить за вашей активностью.
</a:t>
            </a:r>
            <a:endParaRPr lang="en-US" sz="1096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контакты с умом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новым запросом в друзья полезно проверить имя, фото и общие признаки аккаунта. Если сообщение кажется странным или слишком срочным, лучше не спешить с ответом.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 школьной среде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каналы выполняют разные задачи: одни подходят для урока, другие — для быстрых уточнений или официальной информации.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урок и групповой чат, а формальные и дистанционные каналы остаются важными для особых ситуаций.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4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8; условная оценка частоты использования каналов в школьной среде.
</a:t>
            </a:r>
            <a:endParaRPr lang="en-US" sz="6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средство общения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5429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Определите цель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зачем вы обращаетесь к человеку: задать вопрос, сообщить новость, решить проблему или попросить помощь. От цели зависит следующий шаг.
</a:t>
            </a:r>
            <a:endParaRPr lang="en-US" sz="1136" dirty="0"/>
          </a:p>
        </p:txBody>
      </p:sp>
      <p:sp>
        <p:nvSpPr>
          <p:cNvPr id="11" name="Text 3"/>
          <p:cNvSpPr txBox="1"/>
          <p:nvPr/>
        </p:nvSpPr>
        <p:spPr>
          <a:xfrm>
            <a:off x="2211879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Оцените срочность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нужен быстро, подойдут звонок или короткое сообщение. Для несрочных вопросов можно выбрать письмо, заметку или более подробный текст.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3815242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Подумайте об объёме
</a:t>
            </a:r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Короткую информацию удобно передать устно, а объяснение с деталями лучше оформить письменно. Так собеседник сможет перечитать сообщение и ничего не забыть.
</a:t>
            </a:r>
            <a:endParaRPr lang="en-US" sz="1005" dirty="0"/>
          </a:p>
        </p:txBody>
      </p:sp>
      <p:sp>
        <p:nvSpPr>
          <p:cNvPr id="13" name="Text 5"/>
          <p:cNvSpPr txBox="1"/>
          <p:nvPr/>
        </p:nvSpPr>
        <p:spPr>
          <a:xfrm>
            <a:off x="5421817" y="327965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Учтите формальность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Учителю, администрации школы или малознакомому человеку чаще пишут более официально. Друзьям и одноклассникам можно отвечать проще, но всё равно вежливо.
</a:t>
            </a:r>
            <a:endParaRPr lang="en-US" sz="1063" dirty="0"/>
          </a:p>
        </p:txBody>
      </p:sp>
      <p:sp>
        <p:nvSpPr>
          <p:cNvPr id="14" name="Text 6"/>
          <p:cNvSpPr txBox="1"/>
          <p:nvPr/>
        </p:nvSpPr>
        <p:spPr>
          <a:xfrm>
            <a:off x="7026017" y="2176200"/>
            <a:ext cx="15531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Проверьте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личных данных или спорной ситуации, лучше выбрать надёжный канал и не обсуждать всё публично. При необходимости стоит перейти к личной беседе.
</a:t>
            </a:r>
            <a:endParaRPr lang="en-US" sz="101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общения в жизни школьника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общения помогают передавать мысли, чувства и информацию разными способами. Если выбирать канал по ситуации, говорить вежливо и соблюдать безопасность, общение становится точным, удобным и спокойным.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2026-05-31T13:19:52Z</dcterms:created>
  <dcterms:modified xsi:type="dcterms:W3CDTF">2026-05-31T13:19:52Z</dcterms:modified>
</cp:coreProperties>
</file>