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«Птичка» В. Жуковского: стихотворение о свободе и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история о маленькой птице, её радости и любви к свободе.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 жил в 1783–1852 годах. Он писал стихи, баллады и сказки, а ещё много переводил. Его произведения часто звучат особенно тепло, спокойно и сердечно.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— поэт мягкого слова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в стихотворении кажется почти невесомой: она словно скользит по воздуху и радуется полёту. Для иллюстрации подойдёт маленькая птица с раскрытыми крыльями, на фоне ясного неба и мягкого солнца.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создание в воздухе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птички связан с небом, ветром и движением. Такая сцена хорошо смотрится в светлых тонах: голубой фон, тёплые лучи и немного зелени вокруг. Всё это помогает почувствовать нежность и простор текста.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полная света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птичка в стихотворении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счастлива тогда, когда может летать свободно. Жуковский показывает, что для живого существа важны не богатство и не сила, а возможность жить по своей природе.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стихотворении звучит как настоящая радость. Она делает маленькую птицу бодрой, живой и по-настоящему счастливой, будто у неё есть весь мир под крылом.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простой образ поэт напоминает: нельзя забывать о праве каждого существа на вольную жизнь. Эта мысль особенно важна, потому что сказана очень тихо и ласково.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стихотворении кажется широким и добрым. Свет делает картину ясной, а настроение — радостным и спокойным, как ясное утро после тихой ночи.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 просто окружает птичку, а будто помогает ей жить. Благодаря движению текст становится живым, и читатель почти чувствует лёгкий ветер.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показана как красивый дом для маленькой птицы. Дерево, небо и зелень создают уютную сцену, где всё находится в согласии.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природу внимательно и с добром. Оно напоминает, что всё живое нуждается в заботе, а не в равнодушии.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в стихотворении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размер помогает стихотворению звучать легко, почти как колыбельная или песенка, которую хочется повторить ещё раз.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песенка может передать целый мир нежности и радости.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«Птичка» В. А. Жуковского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мысли в стихотворении «Птичка» В. А. Жуковского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кажется маленькой и беззащитной, но в ней есть сила жизни. Она не спорит с миром, а просто летит, поёт и радуется своему небу.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понять, что счастье бывает тихим и простым. Не нужно быть большим, чтобы чувствовать себя свободным и счастливым каждый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вызывает симпатию, потому что живёт естественно и честно. В её образе соединяются лёгкость, независимость и доброта, поэтому он так запоминается.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образе птички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увидеть картину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полёте, небе и свете сразу рисуют в воображении ясный день. Читатель почти видит маленькую птицу, которая легко движется над землёй.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к этому дерево, облака и солнечные лучи, картина становится ещё живее. Такие детали делают стихотворение воздушным и очень светлым.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поэтому его легко прочитать и сразу понять. Он не перегружает, а мягко знакомит с образом птички.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мягкие звуки делают стихотворение похожим на песенку. Строки хочется произносить вслух, не торопясь.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чувство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образ, тёплое настроение и простая мысль о свободе надолго остаются в памяти. Такое стихотворение легко запомнить даже с первого чтения.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дарит читателю тёплую радость: маленькая птичка кажется живой, лёгкой и очень милой, а её свобода вызывает улыбку и приятное волнение.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представляем, что птичке тесно или грустно, появляется сочувствие. Хочется, чтобы она была в безопасности, летала высоко и не боялась ничего вокруг.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пробуждает доброту к живому миру. Он напоминает, что даже самая маленькая птица умеет чувствовать, радоваться и заслуживает бережного отношения.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слова и светлый образ природы делают стихотворение спокойным. После чтения остаётся тихая радость, как будто в окно заглянул солнечный день.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умел замечать красоту простых вещей и говорить о ней мягко, без громких слов. В его стихах природа всегда выглядит живой и близкой человеку.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 уважением писал о небе, ветре, тишине и пении птиц. Он показывал, что в обычных явлениях можно увидеть настоящее чудо и душевное тепло.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«Птичка» эта особая сердечность слышна особенно ясно. Читатель чувствует не только красоту образа, но и доброе, бережное отношение автора к миру.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доброта к миру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34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несвобода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заметно, как по-разному ощущается жизнь на воле и в тесных границах. Это помогает понять, почему свобода для птички так дорога.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птицы делает картину живой, а тишина вокруг подчёркивает её нежность. Благодаря этому стихотворение кажется не просто описанием, а маленькой мелодией.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и большое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птичка выглядит очень хрупкой на фоне огромного мира. Но именно эта хрупкость вызывает симпатию и делает образ особенно трогательным для читателя.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читатель замечает, что автор смотрит на птичку с любовью. Поэтому стихотворение звучит ласково и учит относиться к живому с заботой.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внимательный читатель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свобода в этом стихотворении похожа на весёлый бег по траве, тёплый ветер и синее небо над головой. Всё вокруг кажется просторным и добрым.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радуется не потому, что она сильная или большая, а потому, что может лететь сама. Такой образ легко понять: у каждого есть право быть собой и выбирать свой путь.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свободы в детском понимании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шаги чтения стихотворения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от простого наблюдения за птичкой читатель приходит к мысли о свободе и бережном отношении к живому.
</a:t>
            </a:r>
            <a:endParaRPr lang="en-US" sz="10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узнают в стихотворении знакомую картину: птица на дереве, на дворе или за окном. Такой образ встречается каждый день и сразу становится понятным.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вспоминает настоящую птицу, стихотворение оживает. Ему проще представить её полёт, голос и маленькую радость, будто она сама здоровается с небом.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внимательнее смотреть на мир вокруг. Даже обычная птица на ветке может показаться особенной, если заметить, как свободно и весело она живёт.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детей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маленькие чудеса вокруг себя. Если внимательно смотреть на птиц, деревья и небо, мир становится добрее и интереснее.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слабых нужно беречь, а не обижать. Маленькая птичка вызывает не насмешку, а заботу, потому что она беззащитна и очень живая.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счастье связано со свободой. Когда существо может летать, петь и жить на воле, оно будто по-настоящему радуется каждому дню.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стихотворение учит любоваться простыми вещами. Иногда достаточно увидеть небо, ветку и птицу, чтобы почувствовать красоту мира без всяких сложностей и громких слов.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маленькую птицу, сидящую на тонкой ветке, а рядом — мягкое голубое небо и лёгкие облака. Тёплый свет добавит спокойствия, а зелёные листья сделают картинку живой и летней.
</a:t>
            </a:r>
            <a:endParaRPr lang="en-US" sz="739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на ветке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подойдёт сцена, где птица расправила крылья и летит над деревом. Внизу — зелень, сверху — чистое небо и солнечные лучи. Такой рисунок сразу передаст радость, движение и ощущение свободы.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 в полёте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4394" y="14404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56483"/>
            <a:ext cx="218400" cy="194133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стихотворении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 — маленькая птица. Именно она помогает увидеть красоту, лёгкость и нежность текста, а ещё напоминает о живой душе природы.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важное чувство в стихотворении. Свобода делает птичку счастливой, а читателю помогает понять, почему жизнь на воле так ценна.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стихотворении кажется широким и светлым. Оно словно приглашает птичку лететь выше и радует читателя ощущением простора и воздуха.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делает образ птички живым и весёлым. Благодаря ей стихотворение звучит как маленькая мелодия, которую легко услышать в воображении.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смотрит на мир с добрым сердцем. Поэтому стихотворение учит беречь всё живое и замечать красоту даже в самом простом.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Жуковского «Птичка» короткое, но очень тёплое. Оно напоминает: свобода, природа и забота о живом делают мир светлым, а сердце — добрее.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птичка — большой урок доброты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2026-05-24T00:51:46Z</dcterms:created>
  <dcterms:modified xsi:type="dcterms:W3CDTF">2026-05-24T00:51:46Z</dcterms:modified>
</cp:coreProperties>
</file>