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природные ресурсы: значение для хозяйства и 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определяют развитие хозяйства и качество жизни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планеты: 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природных ресурсов помогает понять, как устроено мировое хозяйство, почему страны зависят друг от друга и как ограниченность запасов влияет на экономику, торговлю и экологическую безопасность.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мировых природных ресурсов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исчерпаемости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Неисчерпаемые ресурсы практически не уменьшаются при использовании: к ним относят солнечную энергию, ветер, приливы и геотермальное тепло. Они формируют основу будущей энергетики.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вода и плодородие почв способны восстанавливаться, но только при умеренной нагрузке и правильном природопользовании. При чрезмерном использовании их запасы быстро ухудшаются.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Невозобновляемые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уголь, руды и другие полезные ископаемые формируются очень долго, поэтому в масштабе человеческой жизни считаются невосполнимыми и требуют особенно бережного расходования.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происхождению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географии ресурсы также делят на минеральные, водные, земельные, лесные, биологические и климатические. Такая классификация помогает оценивать их роль в хозяйстве и размещение по планете.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807368"/>
            <a:ext cx="4894200" cy="30876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природных ресурсов и их особенности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для хозяйства важны не только запасы, но и доступность, качество и условия освоения ресурса.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ценность определяет не только объём, но и качество, размещение и стоимость добычи или восстановления ресурса.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и материалам ООН по ресурсам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Ориентировочная структура мирового первичного энергопотребления по данным IEA/Energy Institute, 2023–2024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энергопотребления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быстром росте чистой энергетики мировой спрос всё ещё опирается на привычную инфраструктуру добычи, транспорта и переработки ископаемого топлива.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источники сохраняют доминирование, а возобновляемая энергетика пока лишь постепенно меняет структуру баланса.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Земли: огромный объём и ограниченная доступность
</a:t>
            </a:r>
            <a:endParaRPr lang="en-US" sz="2241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пресной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воды на Земле много, пресная вода составляет лишь около 2,5% всех водных запасов. Большая часть этой воды недоступна человеку, потому что заключена в ледниках и подземных горизонтах.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распределены крайне неравномерно: одни территории страдают от избытка влаги и паводков, а другие — от постоянной засухи и хронического дефицита воды для населения и хозяйства.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водного стресса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 млрд человек живут в условиях хронического водного стресса. Это означает, что спрос на воду уже сейчас превышает устойчивые возможности местных источников и водной инфраструктуры.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 питья, орошения, промышленности и энергетики. Поэтому водохранилища, оросительные системы и рациональное распределение стока становятся ключевыми элементами управления ресурсами.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ресурса от разведки до утилизации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полный цикл движения природного ресурса в хозяйстве и возникающие потери на каждом этапе.
</a:t>
            </a:r>
            <a:endParaRPr lang="en-US" sz="15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уголь как основа современной энергетики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остаётся ключевым топливом для автомобильного, морского и авиационного транспорта. Кроме того, она служит сырьём для производства пластмасс, растворителей и множества химических материалов.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 широко используют в электроэнергетике, отоплении и промышленности. По сравнению с углём он даёт меньше выбросов при сжигании, поэтому часто рассматривается как более чистый переходный ресурс.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 металлургия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сохраняет важную роль в выработке электроэнергии и в металлургии, особенно там, где развита крупная промышленность. Однако его использование связано с высокими выбросами углекислого газа.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районы добычи сосредоточены в странах Ближнего Востока, России, США, Китае, Австралии и некоторых странах Латинской Америки, что делает мировой рынок топлива особенно зависимым от ограниченного круга производителей.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IEA, USGS и World Steel Association; сравнение ведущих стран-производителей, 2023–2024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страны-производители отдельных видов ресурсов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добычи означает, что сбои в нескольких регионах могут влиять на цены, поставки и промышленность по всему миру.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зависит от узкого круга поставщиков, а производство и потребление ресурсов часто разделены географически.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75" y="1830853"/>
            <a:ext cx="266625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98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9487" y="1830853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1331" y="1830853"/>
            <a:ext cx="311063" cy="35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58088" y="1841136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и развитие современной промышленности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инфраструктура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руда, алюминий и медь необходимы для зданий, мостов, линий электропередачи и транспортной инфраструктуры. Без этих материалов невозможно массовое промышленное строительство.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Аккумуляторы и транспорт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Литий и кобальт особенно важны для аккумуляторов, которые используются в электромобилях, смартфонах и системах накопления энергии. Спрос на них быстро растёт вместе с технологическим переходом.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и цифровые технологии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Никель, медь и редкоземельные металлы используются в микросхемах, датчиках, оптике и другой современной электронике. Эти ресурсы стали критически важными для цифровой экономики.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солнечной и ветровой энергетики увеличивает потребность в металлах для турбин, кабелей, батарей и сетевой инфраструктуры. Поэтому «зелёная» энергетика тоже зависит от добычи сырья.
</a:t>
            </a:r>
            <a:endParaRPr lang="en-US" sz="1153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будущего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электромобилей, автоматизации и производства высокотехнологичной техники усиливает конкуренцию за отдельные металлы. Это делает минеральные ресурсы стратегическим фактором промышленного развития.
</a:t>
            </a:r>
            <a:endParaRPr lang="en-US" sz="112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9351"/>
            <a:ext cx="4788300" cy="15139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ресурсов, добычи и торговли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BP Statistical Review, IEA и UN Comtrade, 2023–2024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ресурсы распределены по миру неравномерно, а потоки сырья связывают страны-добытчики и страны-потребители.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 потребление редко совпадают по странам, поэтому мировая экономика зависит от устойчивых торговых маршрутов и импортной безопасности.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Амазония: лес, который влияет на погоду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 называют «зелёными лёгкими» Южной Америки не только из-за площади, но и из-за роли в влагообороте. Они удерживают влагу, поддерживают осадки и одновременно дают древесину, плоды и лекарственное сырьё.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Лесовосстановление: возвращение утраченного покрова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молодых деревьев, защита почв и ограничение вырубки позволяют восстанавливать нарушенные территории. На спутниковых снимках такие участки хорошо заметны: вместо тёмного сплошного массива появляются светлые полосы вырубок и новые зелёные контуры посадок.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Бореальные леса: северный запас углерода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Евразии и Северной Америки аккумулируют огромные массы углерода в древесине и почвах. Их медленное восстановление делает особенно опасными пожары и сплошные рубки, после которых экосистеме нужны десятилетия для возвращения.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как ресурс, среда жизни и климатический щит
</a:t>
            </a:r>
            <a:endParaRPr lang="en-US" sz="24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Global Forest Resources Assessment 2020; иллюстративная динамика по десятилетиям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сокращение лесных площадей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сокращение лесов сильнее всего влияют расширение пашни, заготовка древесины и пожары; в тропиках потери особенно заметны.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лесного покрова ускоряет деградацию почв и снижает углеродопоглощающую способность экосистем.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означает рост рисков для урожайности, продовольственной безопасности и цен на сельскохозяйственную продукцию, особенно в районах интенсивного земледелия.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33%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мировых почв уже в разной степени деградированы.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Status of the World’s Soil Resources, 2015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роста спроса к дефициту ресурсов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механизм: чем выше потребление и добыча, тем сильнее нагрузка на природу и выше риск дефицита.
</a:t>
            </a:r>
            <a:endParaRPr lang="en-US" sz="15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добычи и использования ресурсов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ландшафтов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Карьерная добыча, отвалы пустой породы и прокладка инфраструктуры меняют рельеф, уничтожают почвенный покров и фрагментируют природные комплексы, затрудняя их естественное восстановление.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 почв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Нефтеразливы, шахтные стоки и промышленные отходы проникают в реки, грунтовые воды и почвы, ухудшая качество питьевой воды и создавая долгосрочные риски для экосистем.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топлива и энергоёмкая переработка сырья увеличивают выбросы углекислого газа и других парниковых газов, ускоряя изменение климата и усиливая экстремальные погодные явления.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токсичные соединения и загрязнённый воздух особенно опасны для жителей промышленных районов, повышая вероятность заболеваний дыхательной и сердечно-сосудистой 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IEA, Renewables 2024; доли приведены для иллюстрации структуры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возобновляемой энергетики в мире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ВИЭ идёт неравномерно: лидируют страны с инвестициями в сети, хранение энергии и промышленную политику поддержки.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и ветровая энергетика быстро набирают вес, но их масштабирование требует металлов, инфраструктуры и накопителей.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238" y="2966938"/>
            <a:ext cx="282975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2463" y="1249063"/>
            <a:ext cx="24255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 повторная переработка снижают объём мусора на полигонах и уменьшают потребность в первичной добыче металлов, пластика и бумаги.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 бережное потребление позволяют получать тот же результат при меньших затратах топлива, электроэнергии и выбросов.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Энергоэффективность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в быту, промышленности и сельском хозяйстве помогает смягчать дефицит ресурсов, особенно в засушливых регионах и крупных городах.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Водосбережение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Ремонт, повторное использование и вторичный рынок делают продукцию дольше востребованной и уменьшают поток отходов, поступающих в окружающую среду.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Продление жизненного цикла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инструменты круговой экономики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устойчивого использования ресурсов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меры, которые одновременно снижают нагрузку на природу и повышают эффективность хозяйства.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природопользование опирается на технологии, нормы и международное сотрудничество, а не только на экономию в отдельной стране.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FAO, IEA и UNEP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дают развитие, но требуют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природные ресурсы обеспечивают экономику и повседневную жизнь, однако их запасы ограничены, а распределение неравномерно. Ответственный выбор сегодня определяет, сохранится ли ресурсная база для будущих поколений.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2026-06-02T23:55:40Z</dcterms:created>
  <dcterms:modified xsi:type="dcterms:W3CDTF">2026-06-02T23:55:40Z</dcterms:modified>
</cp:coreProperties>
</file>