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 нас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что входит в природу, и как её беречь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нужна нам каждый день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живём среди природы с самого рождения: пьём воду, дышим воздухом, едим плоды и любуемся красотой вокруг. Природа помогает нам расти, отдыхать, учиться и чувствовать себя частью большого мира.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живым и неживым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рядом с нами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животные и растения относятся к живой природе. Они растут, дышат и со временем дают потомство. Поэтому весной в саду распускаются почки, а в лесу появляются новые молодые побеги.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помощники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воздух, вода, камни, снег и облака — это неживая природа. Она не растёт и не дышит, но без неё не может жить ни один цветок, зверь или человек.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 между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 неживая природа всегда рядом. Растения тянутся к свету, животные пьют воду, а люди дышат воздухом. Стоит чему-то измениться, и весь природный мир сразу это чувствует.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зелёные помощники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Очищают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делают воздух чище и помогают всем живым существам дышать легче. Чем больше вокруг зелени, тем приятнее и полезнее становится место для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и радуют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животные получают от растений еду: плоды, семена, травы и листья. А ещё растения украшают леса, сады, поля и даже городские улицы.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растения есть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растения есть корень, стебель, листья, цветок и семена. Эти части помогают ему расти, получать питание и готовиться к появлению новых растений.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дают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семена попадают в землю и им хватает тепла, света и воды, из них вырастают новые растения. Так природа как будто продолжает сама себя.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его жители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зверей и птиц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это настоящий общий дом для белок, зайцев, лис, ёжиков, дятлов и сов. Здесь у каждого есть своё укрытие, корм и место для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растут сосны, ели, берёзы, мхи и грибы. Они создают тень, удерживают влагу и помогают лесу оставаться живым и красивым в любую погоду.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 прохлада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очищают воздух и дарят прохладу в жаркий день. Лес словно большой зелёный зонтик, который защищает землю от ветра и палящего солнца.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важно вести себя тихо, чтобы не тревожить его жителей. Тогда можно увидеть следы зверей, услышать стук дятла и заметить шуршание в траве.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124" y="1377928"/>
            <a:ext cx="162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96061"/>
            <a:ext cx="202200" cy="17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27" y="3197877"/>
            <a:ext cx="189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природе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людям, растениям и животным каждый день. Без неё нельзя пить, расти, умываться и просто жить, как будто на свете выключили самый важный свет.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озёра, ручьи и моря дают воду всему живому. У воды всегда много дел: она поит, охлаждает, питает землю и помогает растениям не засыхать.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снег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умеет превращаться в лёд и снег. Зимой она становится твёрдой и холодной, а весной снова тает и возвращается в ручьи, лужи и реки.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над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нагревается, она превращается в лёгкий пар и поднимается в воздух. Потом из пара образуются облака, из которых позже выпадает дождь или снег.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облака и осадки показывают, как вода постоянно движется по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их перелёты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Зимующие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Воробьи, синицы и сороки остаются рядом с людьми даже зимой. Им легче находить корм возле домов, где есть семена, ягоды и крошки.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путешественники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Ласточки, журавли и скворцы осенью улетают в тёплые края. Там им проще пережить холод и найти достаточно еды до возвращения весной.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приметы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есть перья, крылья и клюв. Эти признаки помогают им летать, искать корм и заботиться о птенцах, словно природа сама выдала им удобный набор инструментов.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ловят вредных насекомых и помогают растениям оставаться здоровыми. Без них в садах и лесах вредителей стало бы намного больше.
</a:t>
            </a:r>
            <a:endParaRPr lang="en-US" sz="10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лесу и на лугу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живут лоси, зайцы, волки, медведи и кабаны. У каждого зверя есть свой уголок, своя еда и свои способы спрятаться или защититься.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луга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часто можно заметить кузнечиков, бабочек, пчёл и мышей. Здесь много травы, поэтому животным удобно прятаться, искать корм и быстро двигаться.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защищаться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бегают очень быстро, другие замирают и становятся незаметными. А некоторые маскируются так ловко, что их почти не видно среди травы и листьев.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роль у каждого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животное важно для природы. Одни помогают распространять семена, другие опыляют растения, а третьи поддерживают порядок в лесу и на лугу.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 мире природы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летают от цветка к цветку, собирая нектар. При этом они переносят пыльцу и помогают растениям образовывать семена и плоды. Без пчёл многим цветам пришлось бы очень нелегко.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Муравьиная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живут дружно и трудятся как одна большая команда. Они строят муравейники, ищут пищу и заботятся друг о друге, будто маленький, но очень организованный город в траве.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жуки и стрекозы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украшают луга и помогают переносить пыльцу. Жуки и стрекозы тоже важны для природы: одни участвуют в её круговороте, а другие помогают сдерживать вредных насекомых.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тает, бегут ручьи, на деревьях набухают почки, а из земли пробиваются первые цветы. Природа просыпается и как будто улыбается после зимнего сна.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тепло и светло, всё вокруг зеленеет и быстро растёт. Дни длинные, а в садах, лесах и на лугах особенно много жизни и движения.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желтеют, краснеют и опадают, а птицы собираются в дальний путь. Воздух становится прохладнее, и в природе заметно больше спокойствия.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покрывается снегом, деревья стоят без листьев, а многие животные меняют одежду на тёплую шерсть или густой пух. Природа отдыхает и ждёт весны.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природные явления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светит солнце, на улице тепло и радостно. Люди гуляют, играют и замечают, как по-разному выглядит природа в ярком свете.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радуга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воздух становится свежим, а на небе иногда появляется радуга. Это красивое явление радует детей и напоминает, что погода умеет удивлять.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чудеса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можно увидеть снегопад, метель и иней на ветках. Эти явления делают мир белым и сказочным, будто природа надела праздничный наряд.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часто меняется в течение дня, поэтому людям полезно заранее узнать прогноз. Тогда легче выбрать одежду и не попасть под сюрприз-ливень.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поля и пустыни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9122" y="25571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поля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покрыты травами и злаками, поэтому здесь много света и простора. На таких землях люди выращивают урожай, а насекомые находят пищу и укрытие.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89122" y="3848337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пустыня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очень мало воды, поэтому выживают немногие растения и животные. Им помогают особые приспособления: запас воды, плотная кожа или умение прятаться от жары.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89122" y="12737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воздух прохладнее, а ветер сильнее, чем внизу. На склонах растут только выносливые растения, которые умеют жить среди камней и холодных потоков воздуха.
</a:t>
            </a:r>
            <a:endParaRPr lang="en-US" sz="10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" y="2683375"/>
            <a:ext cx="2078229" cy="23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1400" y="2942423"/>
            <a:ext cx="2322900" cy="22004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0388" y="2967023"/>
            <a:ext cx="2322900" cy="22004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0386" y="2529775"/>
            <a:ext cx="2078229" cy="23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 края природы России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земля ветров и мха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России лежит тундра — просторная, холодная и очень ветреная. Летом там ненадолго появляются мхи, ягоды и низкие кустарники. Зимой земля почти полностью скрывается под снегом, а животным помогает густой мех и осторожность.
</a:t>
            </a:r>
            <a:endParaRPr lang="en-US" sz="857" dirty="0"/>
          </a:p>
        </p:txBody>
      </p:sp>
      <p:sp>
        <p:nvSpPr>
          <p:cNvPr id="11" name="Text 2"/>
          <p:cNvSpPr txBox="1"/>
          <p:nvPr/>
        </p:nvSpPr>
        <p:spPr>
          <a:xfrm>
            <a:off x="227720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зелёное море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на огромные расстояния и кажется бесконечным зелёным морем. Здесь растут сосны, ели и другие деревья, а в чаще живут звери и птицы. Лес даёт укрытие, тень и чистый воздух.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470455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простор для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открытое небо и широкие травяные пространства. Здесь много света, а растения умеют переносить засуху и сильный ветер. Весной степь особенно красива, когда покрывается цветами и становится похожей на яркий ковёр.
</a:t>
            </a:r>
            <a:endParaRPr lang="en-US" sz="857" dirty="0"/>
          </a:p>
        </p:txBody>
      </p:sp>
      <p:sp>
        <p:nvSpPr>
          <p:cNvPr id="13" name="Text 4"/>
          <p:cNvSpPr txBox="1"/>
          <p:nvPr/>
        </p:nvSpPr>
        <p:spPr>
          <a:xfrm>
            <a:off x="715085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морей природа звучит по-особенному: слышен прибой, кричат чайки, а в воде живут рыбы и другие морские обитатели. Берега бывают каменистыми и песчаными, но везде они полны жизни и движения.
</a:t>
            </a:r>
            <a:endParaRPr lang="en-US" sz="857" dirty="0"/>
          </a:p>
        </p:txBody>
      </p:sp>
      <p:sp>
        <p:nvSpPr>
          <p:cNvPr id="14" name="Text 5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пользуются дарами природы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и глина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хлопка шьют удобную одежду, а из глины получают посуду. Эти материалы люди используют давно, потому что они помогают создавать нужные и полезные вещи.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нефти получают топливо, которое нужно для транспорта и работы многих машин. Природные запасы не бесконечны, поэтому их используют очень аккуратно.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лес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древесины делают бумагу, мебель и карандаши. Лес помогает людям в быту, но его нужно беречь, чтобы новые деревья успевали вырастать.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садов и огородов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и огороды дают яблоки, овощи и ягоды. Это вкусные и полезные дары природы, за которыми люди ухаживают почти как за маленьким сокровищем.
</a:t>
            </a:r>
            <a:endParaRPr lang="en-US" sz="10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ежедневные поступки помогают сохранить леса, воду и жизнь животных вокруг нас.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редкие виды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туда заносят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попадают редкие растения и животные, которым нужна особая защита. Это как важный список тех, кто просит человека о внимании и помощи.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 исчезает, его уже нельзя вернуть. Поэтому охрана редких животных и растений нужна заранее, а не тогда, когда спасать уже поздно.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 Красной книге есть амурский тигр, снежный барс и венерин башмачок. Эти виды особенно нуждаются в бережном отношении и охране мест их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природе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Ходить по тропинкам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лучше идти по тропинкам. Так трава не вытаптывается, а маленькие растения и насекомые сохраняют свой дом.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забирать детёнышей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брать домой найденных детёнышей животных. Их родители могут быть рядом, а человеку лучше просто тихо уйти и не тревожить семью.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костром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можно разводить только со взрослыми и в разрешённом месте. Огонь в лесу требует внимательности, потому что он не любит шуток и легко выходит из-под контроля.
</a:t>
            </a:r>
            <a:endParaRPr lang="en-US" sz="989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мусор с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нужно забрать весь мусор. Чистая поляна или берег выглядят красиво, а природе не приходится разбираться с оставленными пакетами и бутылками.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дела, большая польза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3138" y="106367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Посадить 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посаженное дерево приносит пользу на долгие годы. Оно даёт тень, очищает воздух и становится домом для птиц и насекомых.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04216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кормушку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помогает птицам зимой, когда им трудно находить еду. Если наполнить её подходящим кормом, пернатые гости будут прилетать каждый день.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35297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макулатуру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Сдавая бумагу на переработку, люди помогают экономить деревья. Это простой способ показать, что старым тетрадям тоже можно подарить вторую жизнь.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66380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закрывать кран вовремя, вода не утекает зря. Это полезно дома и для природы, ведь вода нужна растениям, животным и людям.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197459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 уборке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уборка двора или школьной территории делает место чище и приятнее. Когда дети и взрослые работают вместе, польза получается особенно заметной.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наш общий дом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дарит нам воздух, воду, еду и красоту каждый день. Если беречь леса, реки, животных и растения, наш общий дом останется живым, чистым и радостным надолго.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2026-05-25T21:52:03Z</dcterms:created>
  <dcterms:modified xsi:type="dcterms:W3CDTF">2026-05-25T21:52:03Z</dcterms:modified>
</cp:coreProperties>
</file>