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6. Как Никита играл в доктора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рассказ Чарушина и учимся понимать героя.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Чарушин: добрые истории о детях и животных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Чарушин писал простые и тёплые рассказы, которые легко читать младшим школьникам. В них есть наблюдательность, мягкий юмор и очень живые герои.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 «Как Никита играл в доктора»
</a:t>
            </a:r>
            <a:endParaRPr lang="en-US" sz="3045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дома решает играть в доктора и сразу становится очень серьёзным, будто перед ним настоящая важная работа.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появляются больной, осмотр, лекарства и вопросы, которые мальчик задаёт по-взрослому и очень старательно.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хочет всё сделать правильно, повторяет действия взрослых и старается выглядеть уверенно, хотя остаётся ребёнком.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рассказе рождается из этой разницы: Никита ведёт себя как доктор, а ситуация остаётся домашней и детской.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— маленький доктор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кажется наблюдательным и увлечённым. Он сосредоточенно играет, старается не отвлекаться и очень хочет, чтобы всё получилось по-настоящему.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особенно важны его серьёзное лицо, домашние предметы и детали «лечения». Такой образ вызывает улыбку и сразу располагает к герою.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взрослых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любят повторять действия родителей и врачей. Так игра помогает почувствовать себя большим и понять, как устроен приём у доктора.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место для улыбки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игра всегда немного смешная. Ребёнок старается быть серьёзным, но его слова и поступки остаются по-детски наивными и трогательными.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заботиться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ребёнок учится замечать чужое состояние, говорить добрые слова и делать вид, что помогает. Это развивает внимательность и сочувствие.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причины, почему детям нравится такая игра
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Никита во время игры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Никита осматривает больного и ведёт себя так, будто перед ним настоящий пациент. Он внимательно смотрит, слушает и задаёт вопросы.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герой ищет, чем помочь, и выбирает лечение. Он старается говорить уверенно и по-взрослому, чтобы не подвести свою роль.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видно, что Никита ещё только играет. Его старание искреннее, но знания пока детские, поэтому сцена получается и серьёзной, и забавной.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юмор в рассказе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рождается из того, что Никита очень старается выглядеть настоящим доктором. Он говорит и действует с важным видом, хотя всё происходит дома и в игре.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смешно, когда серьёзность героя сталкивается с обычной домашней обстановкой. Этот контраст делает историю тёплой, доброй и немного забавной.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характер Никиты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не ленится и не отмахивается от игры. Он сразу включается в дело и хочет справиться с ним как можно лучше.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доброжелателен к больному, не сердится и не смеётся над ним. Это показывает его мягкость, отзывчивость и желание помочь.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поступки видно, что мальчик доверчив и открыт миру. Он верит в свою роль и искренне старается быть полезным.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1" y="1419463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3600" y="1426093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2231" y="141945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9662" y="3188388"/>
            <a:ext cx="200925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3600" y="3195018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рассказ
</a:t>
            </a:r>
            <a:endParaRPr lang="en-US" sz="3221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587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слово рассказа. Оно сразу задаёт тему игры и помогает понять, почему Никита ведёт себя так серьёзно и важно.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Больной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191375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показывает, что в игре есть тот, кому нужна помощь. Оно делает сюжет похожим на настоящую врачебную ситуацию.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Лекарство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1015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связано с лечением и усиливает ощущение настоящего приёма. Для детей оно понятно и легко запоминается.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58750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представить, как Никита внимательно проверяет состояние больного. Оно делает сцену более живой и наглядной.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191375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важное слово урока. Оно помогает увидеть, что в игре главное не только веселье, но и доброе отношение к другому.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происходит история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рассказа разворачиваются в обычном доме, поэтому они кажутся очень близкими и понятными. Рядом находятся знакомые предметы, которые легко представить первокласснику.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стул, игрушки и подручные «лекарства» делают обстановку живой и уютной. Именно в таком простом пространстве детская фантазия превращает день в маленькое приключение.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 игре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старается действовать как настоящий доктор: осматривает, спрашивает, выбирает лечение. Так игра учит замечать состояние больного и относиться к нему бережно.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думать о деле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одного старания мало. Чтобы помощь была настоящей, нужно не только хотеть помочь, но и понимать, как делать это правильно.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видит, что кто-то нуждается во внимании, и сразу хочет быть полезным. С этого начинается доброе отношение к другому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игра Никиты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героя в рассказе Е. Чарушина показывает, как обычная домашняя игра превращается в маленькое приключение.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читать в 1 классе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короткий и держится на одном понятном событии, поэтому ребёнок легко следит за ходом действий и не теряет сюжет.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и поступают просто, а слова о доме, лечении и игре знакомы первокласснику из повседневной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тексте мягкий и добрый. Он не пугает и не обижает, а помогает читать с интересом и улыбкой.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рассказам Чарушина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маленький врач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Никита должен выглядеть сосредоточенным и важным, будто перед ним настоящее дело. Особенно выразительными будут глаза, поза и строгий взгляд. Рядом можно показать градусник, баночку с лекарством и домашние предметы, чтобы сцена сразу стала узнаваемой.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сцена с улыбкой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может передать уют комнаты, стол, стул и простые вещи, которые оказались в роли медицинских принадлежностей. Тогда смешная серьёзность героя будет заметна сразу. Именно такие детали помогают увидеть добрый юмор Чарушина.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история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вызывает улыбку, потому что Никита очень старается выглядеть взрослым. Его серьёзность выглядит смешно, но совсем не насмешливо.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чувствует симпатию к герою. Он добрый, старательный и хочет помочь, даже если ещё многое делает по-детски.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рассказа спокойный и тёплый. После чтения остаётся ощущение уюта, заботы и светлой детской игры.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только примеряет на себя роль доктора. Это помогает понять разницу между детской игрой и настоящей ответственностью.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нельзя путать: игра помогает фантазировать, а врач отвечает за здоровье человека.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Е. Чарушина «Как Никита играл в доктора»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рассказе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984525" y="3255482"/>
            <a:ext cx="33441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— главный герой, который играет в доктора дома. Его старание, забота и смешные ошибки помогают запомнить сюжет и понять его настроение.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19000" y="3255482"/>
            <a:ext cx="34545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важны халат, градусник, лекарства и бытовые вещи. Такие детали сразу создают образ маленького врача и напоминают стиль Чарушина.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героем рассказа является Никита. Именно он решает быть доктором и ведёт себя очень серьёзно, хотя остаётся обычным ребёнком.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истории появляется из-за его важного вида и детских действий. Домашняя игра выглядит почти как настоящая медицинская сцена.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содержанию рассказа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старается задавать вопросы, осматривать и лечить больного. Он действует с увлечением, хотя ещё не умеет лечить по-настоящему.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герой нравится потому, что он добрый и хочет помочь. Его желание быть полезным вызывает улыбку и симпатию.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замечать, когда другому нужна помощь. Доброе дело начинается с внимательного взгляда и желания поддержать.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может становиться настоящим уроком доброты. Никита учится не только фантазировать, но и думать о другом человеке.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Чарушина юмор всегда тёплый и мягкий. Поэтому рассказ запоминается легко и оставляет после чтения светлое чувство.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вынести из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Никите показывает, что забота начинается с детского желания помочь. Через игру, юмор и домашний уют Чарушин учит быть добрее и внимательнее к людям.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2026-05-21T16:09:40Z</dcterms:created>
  <dcterms:modified xsi:type="dcterms:W3CDTF">2026-05-21T16:09:40Z</dcterms:modified>
</cp:coreProperties>
</file>