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плоскости: главная идея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 в пространстве — перпендикуляр: он связывает чертёж, координаты и формулы.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 11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и точка — базовые объекты стереометрии. Расстояние между ними нужно в задачах про многогранники, координатную геометрию и построение сечений. Тема опирается на признаки перпендикулярности, проекции и уравнение плоскости, соединяя наглядность и алгебру.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расстояния от точки до плоскости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 — это длина отрезка перпендикуляра, проведённого из точки к этой плоскости. Если точка принадлежит плоскости, перпендикуляр вырождается и расстояние равно нулю.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всех отрезков, соединяющих точку с точками плоскости, кратчайшим всегда оказывается тот, который падает перпендикулярно. Наклонные отрезки дают большую длину, потому что образуют «лишнюю» компоненту вдоль плоскости.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и лежит в основе решений: сначала находят основание перпендикуляра или его координаты, а затем вычисляют длину полученного отрезка подходящим способом — геометрическим, координатным или векторным.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нахождения расстояния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чтобы перейти от условия к численному ответу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перпендикуляра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ключевых элементов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показывают точку, плоскость и основание перпендикуляра, а также сам перпендикулярный отрезок. Прямой угол между перпендикуляром и плоскостью — обязательный признак корректного построения.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перпендикуляр кратчайший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отрезки от точки к плоскости изображаются длиннее, чем перпендикуляр. Ортогональная проекция точки на плоскость совпадает с основанием перпендикуляра и фиксирует кратчайший путь до 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выражается формулой |Ax0 + By0 + Cz0 + D| / √(A² + B² + C²). Она работает, когда плоскость задана аналитически.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плоскости Ax + By + Cz + D = 0 и точка M(x0, y0, z0), школьный курс стереометрии (11 класс)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принадлежит плоскости, полученная величина автоматически даёт нулевое расстояние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86244"/>
            <a:ext cx="3147000" cy="9626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нахождения расстояния: сравнение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того, какие данные уже есть в условии: рисунок, координаты, нормаль и т. п.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выбора: начинайте с данных. Формула эффективна, когда плоскость дана аналитически, а чертёж помогает, когда нужно увидеть перпендикуляр и проекцию.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стереометрии, 11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чаще всего помогают найти расстояние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условии одновременно встречаются координаты точки и уравнение плоскости, задача обычно сводится к прямому применению формулы. Это ускоряет решение и снижает риск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«аналитический набор» данных даёт самый надёжный путь. В объёмных фигурах часто добавляются симметрия и параллельность, чтобы упростить геометрию.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школьных задач по теме «Расстояние от точки до плоскости» (учебные материалы, 11 класс).
</a:t>
            </a:r>
            <a:endParaRPr lang="en-US" sz="9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перпендикуляра как точка пересечения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перпендикуляра удобно искать как точку пересечения плоскости и прямой, проведённой через данную точку в направлении нормального вектора. Тогда автоматически соблюдается ортогональность к плоскости.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задана уравнением, можно записать прямую перпендикуляра через её нормаль и полученные данные о точке. Пересечение даёт координаты основания H.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H позволяют проверить построение: расстояние вычисляют либо как длину отрезка между точками M и H, либо снова через формулу расстояния. Это помогает избежать «геометрической» подмены основания.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задания на расстояние от вершины многогранника до грани: здесь перпендикуляр опускают на плоскость этой грани и ищут его длину. Похожие идеи используют и при работе с сечениями.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координатных задачах расстояние находят от точки до координатной плоскости, например к плоскости Oxy, Oyz или Oxz. Как правило, это приводит к простой разности соответствующих координат, если плоскость имеет элементарный вид.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объёмных фигур нередко рассматривают центр фигуры и расстояние до плоскости основания, а также расстояние от вершины пирамиды до боковой грани. В таких сюжетах важны высота и её проекция на основание.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кубе и прямоугольном параллелепипеде расстояние нередко выражается через ребро или диагональ (в том числе через их половину). Поэтому полезно держать в уме связи между диагоналями, прямыми углами и проекциями.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 теме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 решения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условия подсказывают, какой инструмент будет самым коротким: уравнение, чертёж с углами или нормаль/векторная информация.
</a:t>
            </a:r>
            <a:endParaRPr lang="en-US" sz="1009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1918509"/>
            <a:ext cx="3170700" cy="15060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 формулы 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ключевые объекты и главную формулу расстояния к единому «набору инструментов», который пригодится в задачах 11 класса.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 числителе обеспечивает неотрицательность результата, а знаменатель — длину нормального вектора, поэтому d согласуется с геометрическим смыслом перпендикуляра.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стереометрии 11 класса (общешкольные обозначения).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точки M(2; 3; 5) и плоскости z = 1 расстояние можно найти напрямую: перпендикуляр идёт вдоль оси z, а наклонные отрезки оказываются длиннее.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(координатная интерпретация расстояния).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такой ориентации плоскости расстояние до неё превращается в разность координат по оси z.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точки на плоскость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даёт кратчайший путь до плоскости: любой наклонный отрезок соединяет те же точки, но образует с плоскостью более «длинный» путь. Поэтому проекция сохраняет геометрический смысл расстояния и помогает в доказательствах.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перпендикулярна плоскости, её основание H — это ортогональная проекция точки на плоскость. На схеме параллельно рассматривают наклонный отрезок из точки в плоскость, чтобы сравнить длины.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нахождении расстояния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проявляются именно на стыке рисунка и вычислений: формула работает, но выбор геометрического объекта под неё должен быть безупречным.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проблем связана не с «математической арифметикой», а с неверной интерпретацией условия: какой отрезок считать расстоянием и где находится его основание.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 методическим материалам и разбору задач школьного курса (без привязки к статистике экзаменов).
</a:t>
            </a:r>
            <a:endParaRPr lang="en-US" sz="8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задачах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полученное расстояние неотрицательно: по смыслу это длина отрезка. Если вышло отрицательное значение, почти наверняка забыли модуль в числителе.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в плоскости, расстояние должно стать равным нулю. Полезно быстро проверить принадлежность точки плоскости подстановкой координат в её уравнение.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проверка: постройте симметричную относительно плоскости точку и убедитесь, что она находится на том же расстоянии от плоскости. Несовпадение сигнализирует о неверном перпендикуляре.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согласуйте результат с чертежом и размерами: знак и величина должны соответствовать координатам и ориентации плоскости. Это помогает заметить ошибки ещё до финальной записи ответа.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для закрепления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задания требуют выбрать самый рациональный способ: геометрический, координатный или векторный, исходя из того, какие данные уже даны в условии.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четырёх пунктах полезно сначала классифицировать данные: что задано (уравнение/чертёж/нормаль) — то и определяет наиболее короткий путь к ответу.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школьной геометрии (стереометрия, координатная геометрия).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07" y="1692275"/>
            <a:ext cx="17865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15735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понятия в реальных задачах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 помогает вычислять высоты и зазоры: например, когда нужно понять, насколько элемент конструкции удалён от заданной опорной поверхности.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расчётах расстояние применяют для проверки отклонений деталей от эталонной плоскости и контроля посадок, чтобы геометрия соответствовала допускам.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робототехника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определении положения объекта относительно поверхности расстояние до плоскости служит моделью для измерения ориентации и корректировки траектории в задачах перемещения.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задачи по 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задана плоскость в уравнениях, можно напрямую перейти к координатной формуле. В остальных случаях сначала фиксируют перпендикуляр и только затем вычисляют d.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снижает риск ошибок: вы не подменяете расстояние наклонным отрезком и не забываете согласовать результат с рисунком и данными.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логика решения задач по стереометрии (11 класс).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расстояние — это всегда перпендикуляр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 — это длина перпендикуляра и всегда кратчайший путь. В теме работают геометрический, координатный и векторный подходы, соединяя чертёж, координаты и формулы в одном решении.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2026-05-14T05:12:45Z</dcterms:created>
  <dcterms:modified xsi:type="dcterms:W3CDTF">2026-05-14T05:12:45Z</dcterms:modified>
</cp:coreProperties>
</file>