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в океане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постоянно перемешивает воду: волны, приливы и течения переносят тепло и вещества по всей планете.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 океане всё время движется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запускают ветер, гравитация Луны и Солнца, а также различия температуры и солёности. На поверхности воды это заметнее, а у берегов помогают мелководье, бухты, проливы и форма дна. В океане процессы часто идут одновременно.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движения воды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чаще всего возникают из‑за ветра: он передаёт воде энергию. При этом отдельные части воды не уплывают далеко, а колеблются вверх-вниз или по круговым траекториям.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связаны с притяжением Луны и влиянием Солнца. Уровень воды меняется ритмично, и особенно заметно это становится у берегов, где береговая линия «усиливает» эффект.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— это длительное перемещение больших масс воды в одном направлении. Их скорость и «устойчивость» зависят от ветров, формы океанических бассейнов и различий плотности воды.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— самый заметный вид движения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образуются, когда ветер передаёт воде энергию. Вода при этом не уходит вперёд: она поднимается и опускается, поэтому кажется, будто волна «ползёт» по поверхности.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волны на море могут быть высотой от нескольких десятков сантиметров до 1–3 метров. Во время шторма они растут и становятся опаснее: размывают берега и переносят песок, формируя пляжи и скалы.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факторов (качественные данные, без привязки к конкретным числам)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силу течений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ветер устойчив, он дольше разгоняет поверхностную воду, а различия плотности помогают течению поддерживаться и «выстраиваться» в нужном направлении.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ветра, плотности воды и отклоняющего действия вращения Земли даёт более заметные течения: чем сильнее условия, тем больше эффект.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возникают из‑за притяжения Луны; Солнце тоже влияет на высоту воды. Действие гравитации меняется по мере движения Земли, поэтому уровень океана «ходит» по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 берегу за сутки наблюдаются два прилива и два отлива. В открытом море эти изменения выглядят слабее, потому что там меньше «подпирающих» береговых условий и формы дна.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узких заливах и проливах вода может заметно подниматься и опускаться — иногда на несколько метров. Поэтому приливные изменения особенно хорошо видны там, где поток «зажат» берегами и рельефом.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океанское течение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ветер, отклонение Земли, рельеф, плотность воды → устойчивое или временное течение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течения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переносят нагретую воду из тропиков к более высоким широтам. Там вода отдаёт тепло воздуху, поэтому береговые районы могут ощущать более мягкую погоду.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движутся из более холодных районов к тёплым. Они охлаждают прибрежный воздух, часто уменьшают испарение и делают погоду более прохладной и свежей.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и Куросио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согревает западную часть Европы, а Куросио заметно влияет на климат у берегов Азии. Тёплая вода помогает удерживать более высокие температуры в прибрежной зоне.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Лабрадорское и Перуанское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Лабрадорское и Перуанское течения несут холодную воду. Из‑за этого прибрежный воздух становится прохладнее, а воды часто содержат больше питательных веществ для морских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океанические течения мира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течений, где указаны океан и тип (тёплое или холодное). Главная роль течений — изменять температуру воды и воздуха у берегов.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обычно повышают температуру у берегов, а холодные — понижают. Поэтому климат при океане заметно отличается от климата «в глубине» материков.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школьной географии (на основе общепринятой классификации течений)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течения и «океанический конвейер»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Медленно, но на огромные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глубине океана вода движется медленнее, чем на поверхности, потому что там меньше энергии от ветра. Но её путь может охватывать тысячи километров и соединять разные районы Мирового океана.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«океанический конвейер»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и более солёная вода становится плотнее и опускается вниз. Дальше она медленно перемещается по дну и постепенно поднимается в других местах. Такое движение называют океаническим конвейером.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доли (условное распределение), 2026, методическая визуализация.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 переносит тепло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активное «тепловое перемещение» происходит в верхних слоях: они быстрее реагируют на нагрев и наветренные потоки.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океан главным образом переносит тепло поверхностными течениями, а глубокие пути дополняют круговороты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и сила Кориолиса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вода течёт, Земля вращается, и траектория кажется «сдвинутой». Поэтому направленные потоки в океане отклоняются и образуют устойчивые линии движения.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отклонение происходит вправо, а в Южном — влево. Это связано с направлением вращения планеты и меняет «рисунок» течений.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такого отклонения крупные океанические круговороты закручиваются по‑разному: в одном полушарии — в соответствующую сторону, в другом — зеркально.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Кориолиса влияет не только на морские течения: она помогает объяснить, почему ветровые системы и потоки на разных широтах ведут себя неодинаково.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Апвеллинг — подъём холодной воды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устойчивый ветер «сгоняет» поверхностную воду от берега, место заполняет вода снизу. Обычно она холоднее и плотнее, а значит поднимается легче.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поднятой глубинной воде больше питательных веществ. Поэтому у таких берегов быстро растёт планктон, затем увеличивается кормовая база рыб — и рыболовство становится особенно продуктивным.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сравнение: условные единицы скорости, 2026, учебная визуализация.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разных движений воды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быстро передают энергию, но обычно не увозят воду далеко. Течения же переносят массы воды на сотни и тысячи километров, меняя условия у берегов.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видно: скорость волнового процесса максимальна по передаче энергии, а течения различаются по «масштабу переноса». Глубинные движения медленнее, но системно важны.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воды влияет на климат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охлаждают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уменьшает температуру воздуха рядом с берегом. Иногда снижается и влажность, потому что атмосфера получает меньше тепла и испарение становится слабее.
</a:t>
            </a:r>
            <a:endParaRPr lang="en-US" sz="1189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смягчают зимы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переносится из более низких широт и отдаёт тепло воздуху. Поэтому у берегов, которые омывают тёплые течения, зимы нередко мягче.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выравнивает различия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океан активно перемещает тепло, контрасты температур между районами становятся меньше. Без этих процессов климат планеты менялся бы резче и ощущался бы сильнее.
</a:t>
            </a:r>
            <a:endParaRPr lang="en-US" sz="1177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связаны с погодой и влажностью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воды отражаются на формировании облачности и осадков. Поэтому течения помогают объяснить, почему в одних регионах погода стабильнее, а в других — изменчивее.
</a:t>
            </a:r>
            <a:endParaRPr lang="en-US" sz="11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6492" y="787575"/>
            <a:ext cx="5611017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движение воды заметно сильнее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океана преобладают разные типы движения воды. На характер потока влияют рельеф дна, глубина и форма берега — они могут усиливать или ослаблять движение.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возникает там, где меняются глубины и «сужается путь» воде: это усиливает скорости потоков или величину приливных колебаний.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 типам движения воды в Мировом океане, 2026.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Океанское перемешивание: как обновляются вода, тепло и вещества
</a:t>
            </a:r>
            <a:endParaRPr lang="en-US" sz="1995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взаимосвязанных процессов в океане (ветер → волны → перенос и перемешивание).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опасности движения воды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волны и быстрые течения могут быть опасны для кораблей и людей у берега. Во время шторма резкие изменения направления и силы усложняют движение и спасательные работы.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размывают берега: песок и породы смещаются, а линия берега может заметно измениться. Из‑за этого береговая инфраструктура требует постоянного наблюдения и защиты.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движение воды приносит и пользу: вместе с потоками в море поступает кислород. Оно также переносит питательные вещества, поддерживая кормовую цепочку морских организмов.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становится «живой системой» именно потому, что вода постоянно перемещается и перемешивается. Без этого обновление среды происходило бы намного медленнее, а жизнь — ограничивалась бы.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Спутники: карты тепла и волн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видеть температуру поверхности и высоту волн над большим участком океана. По таким данным учёные отслеживают, где вода сильнее нагревается и как изменяется состояние моря во времени.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в море: скорость и направление течений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буи измеряют направление и скорость течений, передавая данные по радиосвязи или спутниковым каналам. Эти наблюдения важны для понимания течений и для оперативных морских прогнозов.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приборы и дрифтеры: движение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датчики и дрифтеры позволяют изучать перенос воды ниже поверхности. Учёные фиксируют параметры, влияющие на плотность, и лучше понимают, как работает «глубинный» перенос тепла.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движение воды сегодня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единая движущаяся система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приливы и течения связаны между собой и вместе переносят тепло, соль, кислород и питательные вещества. Эти процессы влияют на климат, жизнь океана и формы берегов, поэтому важны для понимания Земли.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2026-05-12T23:32:25Z</dcterms:created>
  <dcterms:modified xsi:type="dcterms:W3CDTF">2026-05-12T23:32:25Z</dcterms:modified>
</cp:coreProperties>
</file>