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в СССР: обновление, надежды и противоречия середины 1950-х — первой половины 1960-х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сталинской модели к более мягкому режиму: десталинизация, реформы, наука и быт.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И.В. Сталина в 1953 году началось коллективное руководство, где усилилась борьба за лидерство. Рубежом стал XX съезд КПСС (1956): осудили культ личности и обозначили частичную десталинизацию, но однопартийность и командная система сохранялись.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страна после смерти Сталина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годы «оттепели» осуждение массовых репрессий и культа личности стало содержанием политического курса. Начался пересмотр дел и признание ошибок, связанных с произволом власти.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важных итогов стало освобождение части заключённых и реабилитация многих репрессированных. Параллельно возвращали некоторых депортированных жителей, возвращая людям утраченную связь с родиной.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критика сталинских методов не означала отказа от монополии партии на власть. Сохранялась основа советской системы: менялись практики управления, но не сам принцип однопартийного контроля.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Десталинизация как главный политический поворот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ключевых поворотов курса, отражённую в датах и решениях периода.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эволюция 1953–1964 годов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правда о прошлом стала официальной: эффект закрытого заседания
</a:t>
            </a:r>
            <a:pPr algn="l" indent="0" marL="0">
              <a:lnSpc>
                <a:spcPct val="100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1956 года на закрытом заседании XX съезда КПСС Н.С. Хрущёв зачитал доклад о культе личности И.В. Сталина. Публично прозвучали репрессии, произвол и искажения ленинских норм — это произвело сильный политический и моральный удар.
</a:t>
            </a:r>
            <a:endParaRPr lang="en-US" sz="92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акцента: от идеала к признанию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 закрепил новый подход к оценке сталинской эпохи. В центре оказались не лозунги, а последствия принуждения: как ломались судьбы людей и как деформировалась политическая практика. Именно поэтому менялся тон общественных разговоров.
</a:t>
            </a:r>
            <a:endParaRPr lang="en-US" sz="930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смены эпохи: трибуна XX съезда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момент появления доклада воспринимался как начало новой фазы. Трибуна XX съезда в Москве 1956 года стала визуальным образом поворота: от страха и молчания — к разговору о том, что прежде скрывалось и обходилось вниманием.
</a:t>
            </a:r>
            <a:endParaRPr lang="en-US" sz="987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съезд КПСС и секретный доклад о культе личности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начали ликвидировать многие отраслевые министерства и создавать совнархозы — советы народного хозяйства. Идея заключалась в том, чтобы решения принимались ближе к территориям.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была задумана как способ ускорить управленческие процессы и уменьшить излишнюю централизацию. В теории это должно было сделать экономику более гибкой и восприимчивой к местным условиям.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система управления стала перестраиваться чаще: возникали споры между центром и регионами. Это увеличивало нагрузку на чиновников и порождало организационную неустойчивость.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эксперименты показали пределы реформ при сохранении жёсткой вертикали. Чем сильнее требовалось «подстраивать» управление, тем заметнее становилась бюрократическая инерция и конфликтность.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управления и хозяйственные эксперименты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возведение типовых пятиэтажек («хрущёвок») расширило доступ к отдельным квартирам, особенно в городах.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строительства отражал стремление сократить жилищную тесноту, но сам стандарт жилья оставался скромным и однотипным.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без точных статистических значений: значения на графике показаны как условный индекс (для визуального сравнения тренда).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Жилищное строительство в годы «оттепели»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9054" y="1698210"/>
            <a:ext cx="2432667" cy="27518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Отражены основные направления политики «оттепели»: улучшение повседневной жизни дополнялось сохранением дефицитов и неравномерности качества.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улучшала жизненные условия и расширяла доступ к образованию, но системные дефициты и неравномерность сохранялись.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по материалам периода 1950-х — начала 1960-х годов (без привязки к конкретным статистическим рядам).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меры поддержки населения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целины в Казахстане, Сибири и Поволжье дало быстрый прирост зерновых в середине 1950-х. Одновременно резко возросла зависимость от погоды, транспорта и состояния новых земель.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шла кампания по массовому внедрению кукурузы и укрупнение колхозов. Административное давление на деревню часто снижало эффективность, потому что нарушало естественный ритм сельхозработ.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1960-х накопились трудности: хозяйствам становилось сложнее стабильно обеспечивать потребности страны. Перебои с продуктами стали заметной частью повседневности.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оказалось в ситуации, когда мобилизационные решения давали эффект неравномерно. Урожаи могли подниматься и падать, усиливая социальное ощущение нестабильности.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достижения, кампании и кризисные явления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октября 1957 года был запущен первый искусственный спутник Земли, а 12 апреля 1961 года Ю.А. Гагарин совершил первый полёт человека в космос. Эти события сделали престиж СССР частью международного внимания.
</a:t>
            </a:r>
            <a:endParaRPr lang="en-US" sz="1391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«оттепель» активно развивались и другие направления: ракетостроение, атомная энергетика, оборонная промышленность. На уровне массового сознания космические успехи стали наглядным символом научно-технического рывка.
</a:t>
            </a:r>
            <a:endParaRPr lang="en-US" sz="1316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 космос как символы советского успеха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оживление и расширение границ допустимого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искусстве заметно сместился акцент: на человека, его внутренний мир и нравственный выбор. Усилилась тяга к правде о войне, лагерях и судьбе конкретной личности.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произведения, которые запоминались массовому зрителю и читателям: «Один день Ивана Денисовича» А.И. Солженицына, стихи Е.А. Евтушенко и А.А. Вознесенского, фильмы «Летят журавли» и «Иваново детство».
</a:t>
            </a:r>
            <a:endParaRPr lang="en-US" sz="125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либерализация оставалась неполной. Цензура и идеологический контроль сохранялись, а границы дозволенного не закреплялись: они регулярно пересматривались — то расширяясь, то сужаясь.
</a:t>
            </a:r>
            <a:endParaRPr lang="en-US" sz="12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419" y="1838326"/>
            <a:ext cx="488936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«Новый мир» и интеллектуальная жизнь эпохи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Редакционная площадка Твардовского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мир» под редакцией А.Т. Твардовского стал центром культурного обновления. Здесь появлялись тексты, которые поддерживали интерес к фронтовому опыту и теме личной ответственности человека.
</a:t>
            </a:r>
            <a:endParaRPr lang="en-US" sz="151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правды и смысла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 достоинстве и трагедии сталинской системы провоцировали споры. Для многих читателей дискуссии о границах критики и о том, что считать «правдой», становились частью повседневной общественной жизни.
</a:t>
            </a:r>
            <a:endParaRPr lang="en-US" sz="1498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читательский отклик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в журнале активно читали и обсуждали: спрос отражал потребность в более честном взгляде на недавнее прошлое. Журнал превращался в символ интеллектуальной позиции образованной аудитории.
</a:t>
            </a:r>
            <a:endParaRPr lang="en-US" sz="151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эпохи: достоинство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и нравственные темы связывали личную биографию с исторической памятью. Через такие тексты общество училось говорить о трагедии системы без привычных формул и шаблонов.
</a:t>
            </a:r>
            <a:endParaRPr lang="en-US" sz="15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смена настроек цензуры сопровождалась ростом активности в прессе и кино, а после 1962 года — снижением «окна» для смелых тем.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культурное обновление действительно продвигалось, но оставалось управляемым политической конъюнктурой и не становилось необратимым процессом.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Нормированная (условная) шкала по свидетельствам о периодизации и общественной практике издания; точные статистические ряды в графике не представлены.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культуры: рост и ограничения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«оттепели» расширялась сеть школ, техникумов и вузов, росло число выпускников. Для многих это означало путь в профессии инженерного и естественно-научного профиля.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становилось заметным социальным лифтом: молодые люди чаще участвовали в студенческой жизни, дискуссиях и научно-практических кружках. Уверенность в будущих возможностях ощущалась сильнее.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вместе с ростом доступа сохранялись идеологические рамки. Школьники и студенты сталкивались с обязательными нормами и ограничениями на публичное высказывание взглядов, особенно в чувствительных темах.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Молодёжь, образование и новые социальные лифты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строительство пятиэтажных домов изменило городской ландшафт и сделало отдельную квартиру доступной для миллионов семей. В быт вошли газификация, телевизоры и бытовая техника, придавшая повседневности более стандартизированный ритм.
</a:t>
            </a:r>
            <a:endParaRPr lang="en-US" sz="1352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комфорт оставался неполным: сохранялись очереди и дефицит товаров, а планировка часто оказывалась тесной. Даже при новой квартире многим приходилось мириться с маленькими кухнями и ограниченным выбором вещей.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жизнь: новая квартира, новый быт, старые дефициты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снижения и повторного обострения напряжённости в середине 1950-х — начале 1960-х годов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«оттепели»: от разрядки к кризисам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028751"/>
            <a:ext cx="3842938" cy="13180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1956 — Венгрия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в Венгрии было подавлено советскими войсками. Это показало, что руководство СССР считало возможным применение силы ради сохранения контроля над социалистическим блоком.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645742" y="3028751"/>
            <a:ext cx="3842938" cy="13180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1962 — Новочеркасск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демонстрация в Новочеркасске была расстреляна после повышения цен и снижения заработков. Эпизод стал одной из самых трагических страниц поздней «оттепели».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либерализации: Венгрия и Новочеркасск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9547" y="2728778"/>
            <a:ext cx="490490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обновление общественной атмосферы сочеталось с сохранением управленческих и репрессивных механизмов.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действительно меняла тональность и давала импульс науке, образованию и культуре, но не закрепляла устойчивую свободу политической системы.
</a:t>
            </a:r>
            <a:endParaRPr lang="en-US" sz="1308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характеристик периода «оттепели» (1950-е — начало 1960-х годов) по учебным и историко-публицистическим источникам.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противоречия эпохи «оттепели»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Хрущёва вызывали сопротивление партийно-государственного аппарата: привычные механизмы управления ослаблялись, а регулярные перестройки создавали усталость и недоверие. Внутренняя дисциплина начинала давать сбои.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эксперименты давали противоречивые результаты. Когда одни подходы сменяли другие, обществу сложнее было видеть устойчивость, а государству — гарантировать предсказуемость снабжения и планирования.
</a:t>
            </a:r>
            <a:endParaRPr lang="en-US" sz="136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Внешнеполитические кризисы усиливали ощущение нестабильности и повышали цену ошибок. На этом фоне в октябре 1964 года Хрущёв был смещён, и курс стал более осторожным.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курс «оттепели» был свёрнут к 1964 году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«оттепели»: обновление, которое не стало полным разрывом с прошлым
</a:t>
            </a:r>
            <a:pPr algn="l" indent="0" marL="0">
              <a:lnSpc>
                <a:spcPct val="100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ослабила страх сталинской эпохи, расширила пространство для разговора о прошлом и поддержала науку, культуру и массовое жилищное строительство. При этом сохранялись авторитарные основы, однопартийность и административный контроль.
</a:t>
            </a:r>
            <a:endParaRPr lang="en-US" sz="369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2026-05-12T22:15:24Z</dcterms:created>
  <dcterms:modified xsi:type="dcterms:W3CDTF">2026-05-12T22:15:24Z</dcterms:modified>
</cp:coreProperties>
</file>