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image" Target="../media/image-14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6739" y="0"/>
            <a:ext cx="44151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8050" y="1530000"/>
            <a:ext cx="4188600" cy="1141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Плясовые наигрыши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78050" y="2873325"/>
            <a:ext cx="4188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Весёлая музыка, которая зовёт в пляс и дружную игру.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78050" y="221825"/>
            <a:ext cx="41886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26050" y="126182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59000" y="1933800"/>
            <a:ext cx="42450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Плясовые наигрыши рождались в деревнях и на ярмарках. Их играли на гуляньях, свадьбах и посиделках. Каждый музыкант украшал мелодию по-своему, поэтому она звучала живо и по-новому.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0315" y="287741"/>
            <a:ext cx="8063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народная мелодия становилась плясовой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9551" y="1377292"/>
            <a:ext cx="218400" cy="194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66476" y="1365159"/>
            <a:ext cx="218400" cy="218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09551" y="3235661"/>
            <a:ext cx="218400" cy="17472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17189" y="3213800"/>
            <a:ext cx="218400" cy="2184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97750" y="1793400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музыка помогала создать шумное веселье, собирала людей вокруг и сразу настраивала на танец и игру.
</a:t>
            </a:r>
            <a:endParaRPr lang="en-US" sz="1200" dirty="0"/>
          </a:p>
        </p:txBody>
      </p:sp>
      <p:sp>
        <p:nvSpPr>
          <p:cNvPr id="14" name="Text 1"/>
          <p:cNvSpPr txBox="1"/>
          <p:nvPr/>
        </p:nvSpPr>
        <p:spPr>
          <a:xfrm>
            <a:off x="1088725" y="1262411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ярмарке
</a:t>
            </a:r>
            <a:endParaRPr lang="en-US" sz="1400" dirty="0"/>
          </a:p>
        </p:txBody>
      </p:sp>
      <p:sp>
        <p:nvSpPr>
          <p:cNvPr id="15" name="Text 2"/>
          <p:cNvSpPr txBox="1"/>
          <p:nvPr/>
        </p:nvSpPr>
        <p:spPr>
          <a:xfrm>
            <a:off x="4838625" y="1799175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Плясовые мелодии поддерживали праздничное настроение, звали гостей в круг и делали застолье более оживлённым и дружным.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5349725" y="1262419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свадьбе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597750" y="3654875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люди двигались по кругу, наигрыш задавал общий шаг и помогал всем держаться вместе, не сбиваясь с движения.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1088725" y="3136641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хороводе
</a:t>
            </a:r>
            <a:endParaRPr lang="en-US" sz="1400" dirty="0"/>
          </a:p>
        </p:txBody>
      </p:sp>
      <p:sp>
        <p:nvSpPr>
          <p:cNvPr id="19" name="Text 6"/>
          <p:cNvSpPr txBox="1"/>
          <p:nvPr/>
        </p:nvSpPr>
        <p:spPr>
          <a:xfrm>
            <a:off x="4838650" y="3649850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такая музыка оживляла встречу, а простые повторяющиеся фразы легко подхватывали и слушатели, и танцующие.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5349725" y="3136641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посиделках
</a:t>
            </a:r>
            <a:endParaRPr lang="en-US" sz="1400" dirty="0"/>
          </a:p>
        </p:txBody>
      </p:sp>
      <p:sp>
        <p:nvSpPr>
          <p:cNvPr id="21" name="Text 8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22" name="Text 9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звучали плясовые наигрыши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43225" y="152100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плясового наигрыша обычно быстрый или подвижный темп. Он будто подталкивает вперёд, поэтому ноги сами хотят идти в такт, притопывать и кружиться.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3414000" y="2827101"/>
            <a:ext cx="24186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мелодии часто слышны короткие фразы и повторения. Они делают музыку понятной и запоминающейся, как весёлый припев, который хочется услышать ещё раз.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263975" y="186775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Чёткие акценты подсказывают, где сделать шаг, поворот или остановку. Поэтому наигрыш звучит не просто звонко, а словно помогает танцу говорить.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плясового наигрыша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6800" y="887212"/>
            <a:ext cx="2730600" cy="23332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06700" y="875662"/>
            <a:ext cx="2730600" cy="233327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6600" y="861587"/>
            <a:ext cx="2730600" cy="233327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3950" y="385292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Гармонь легко слышна на празднике: она звучит звонко и уверенно. Её звук как будто открывает дорогу танцу. Рядом могут стоять люди в народной одежде, а вокруг уже кружатся гости ярмарки.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23950" y="342107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Гармонь ведёт весёлый разговор
</a:t>
            </a:r>
            <a:endParaRPr lang="en-US" sz="1292" dirty="0"/>
          </a:p>
        </p:txBody>
      </p:sp>
      <p:sp>
        <p:nvSpPr>
          <p:cNvPr id="10" name="Text 3"/>
          <p:cNvSpPr txBox="1"/>
          <p:nvPr/>
        </p:nvSpPr>
        <p:spPr>
          <a:xfrm>
            <a:off x="3313850" y="384137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Балалайка щиплет струны, и мелодия становится лёгкой и озорной. Ложки добавляют чёткий стук, будто маленькие шаги в ритме пляски. Вместе они создают музыку, под которую трудно усидеть на месте.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313850" y="340952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Балалайка и ложки задают задор
</a:t>
            </a:r>
            <a:endParaRPr lang="en-US" sz="1283" dirty="0"/>
          </a:p>
        </p:txBody>
      </p:sp>
      <p:sp>
        <p:nvSpPr>
          <p:cNvPr id="12" name="Text 5"/>
          <p:cNvSpPr txBox="1"/>
          <p:nvPr/>
        </p:nvSpPr>
        <p:spPr>
          <a:xfrm>
            <a:off x="6203750" y="3827302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Скрипка может звучать тонко и певуче, а рожок — ярко и по-деревенски просто. На ярмарочной площади такие инструменты легко собирают вокруг себя танцующих и слушателей, делая праздник особенно живым.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6203750" y="3395452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Скрипка, рожок и живой праздник
</a:t>
            </a:r>
            <a:endParaRPr lang="en-US" sz="1282" dirty="0"/>
          </a:p>
        </p:txBody>
      </p:sp>
      <p:sp>
        <p:nvSpPr>
          <p:cNvPr id="14" name="Text 7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инструменты звучат в пляске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1160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фразы делают движения увереннее. Когда мелодия возвращается снова, танцующим легче запомнить шаги и продолжать весёлую пляску без лишних остановок.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60585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Плясовой наигрыш держит общий ритм, чтобы все двигались вместе. Он словно невидимый помощник, который показывает, когда пора шагать смелее и не сбиваться.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81160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темп меняется, танец тоже оживает. Музыка и движение здесь не спорят друг с другом, а дружно идут рядом, как хорошие товарищи.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0585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Резкие окончания фраз подсказывают, где можно сменить фигуру или повернуться. Музыка как будто подмигивает: сейчас будет новый ход, готовьтесь!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музыка помогает танцу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плясовой наигрыш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праздник превращается в музыку и движение.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59224" y="1496650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Плясовой наигрыш чаще звучит без слов. Он не рассказывает длинную историю, а сразу зовёт двигаться, слушать ритм и ловить весёлый шаг.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2659224" y="2640416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обычно больше похожа на рассказ или маленькую сказку. В ней важны слова, а в наигрыше главное — движение, повтор и бодрый лад.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659224" y="3784181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наигрыш можно повторять много раз. Это удобно для танца: пока музыка играет, пляска продолжается и никому не хочется останавливаться.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плясовой наигрыш отличается от песни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8650" y="2896775"/>
            <a:ext cx="3263400" cy="100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 звучит ясно и спокойно, чтобы все услышали её шаг. Уже в начале становится понятно: музыка зовёт в пляс.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060625" y="1458050"/>
            <a:ext cx="3263400" cy="9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появляются громкие места, повторы и озорные повороты. Мелодия будто улыбается и подбадривает танцующих не отставать.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95050" y="2896775"/>
            <a:ext cx="3035400" cy="100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музыка может стать особенно удалой или, наоборот, ненадолго затихнуть. Так мелодия завершает свой маленький праздник.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настроение мелодии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6800" y="118637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97525" y="1408629"/>
            <a:ext cx="3612900" cy="13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Хоровод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хороводе люди идут по кругу, и музыка помогает держать общий размеренный шаг. Наигрыш делает движение дружным, как будто весь круг дышит в одном ритме.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1018975" y="3166865"/>
            <a:ext cx="3612900" cy="13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Кадриль и перепляс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кадрили и переплясе музыка становится более задорной и подвижной. Она подсказывает фигуры, а в переплясе ещё и будто приглашает показать ловкость и весёлое мастерство.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Плясовые наигрыши и народные танцы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6036" y="1449021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96036" y="2328343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96036" y="3229505"/>
            <a:ext cx="218400" cy="1747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96036" y="4096101"/>
            <a:ext cx="218400" cy="17472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388650" y="1174825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«Барыня»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мелодия сразу задаёт бодрый шаг и весёлый размах. Её легко узнать по задорному ритму, поэтому под неё удобно притопывать, кружиться и играть в пляску.
</a:t>
            </a:r>
            <a:endParaRPr lang="en-US" sz="1400" dirty="0"/>
          </a:p>
        </p:txBody>
      </p:sp>
      <p:sp>
        <p:nvSpPr>
          <p:cNvPr id="13" name="Text 1"/>
          <p:cNvSpPr txBox="1"/>
          <p:nvPr/>
        </p:nvSpPr>
        <p:spPr>
          <a:xfrm>
            <a:off x="1388650" y="2054153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«Камаринская»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«Камаринской» живой характер и упругий ритм. Она звучит так, будто сама подсказывает движения, а слушатели невольно улыбаются и хотят пуститься в танец.
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1388650" y="2933475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«Ах вы, сени, мои сени»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Эту мелодию любят за простую, запоминающуюся интонацию. Она хорошо подходит для весёлого хоровода, потому что её ритм помогает шагать дружно и уверенно.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1388650" y="3812800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Любимы по всей России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наигрыши звучали во многих местах и быстро запоминались. Их узнавали по первым звукам, а потом с радостью подхватывали танцующие, взрослые и дети.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плясовые мелодии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3350" y="1376165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мелодия могла меняться от деревни к деревне. Где-то её играли быстрее, чтобы танец получался бойким, а где-то — размереннее и шире.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593350" y="3246746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народная музыка жила и росла вместе с людьми. Она не была одинаковой для всех, а отражала местный характер, привычки и любимые манеры исполнения.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718350" y="1376175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Музыканты добавляли свои украшения: короткие переборы, затейливые повторы, особые окончания фраз. Из-за этого наигрыш звучал узнаваемо, но каждый раз чуть по-новому.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варианты в разных местах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7150" y="1672390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помогает танцующим не сбиться и легко уловить ритм. Когда мелодия возвращается снова и снова, шаги становятся увереннее, а движение — дружнее.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887150" y="3216765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Украшения делают наигрыш наряднее. Музыкант может добавить быстрый перебор, лёгкий завиток или протяжный звук, и музыка сразу начинает сверкать, как праздничная ленточка.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5314100" y="1672390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Паузы тоже важны: они дают маленькую передышку и словно подмигивают танцующим. После них следующая фраза звучит ещё ярче и бодрее.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314100" y="3216765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громкости и темпа помогает удержать внимание. Исполнитель может чуть ускорить мелодию, сделать её громче или тише, и наигрыш становится особенно живым.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Приёмы исполнителя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9551" y="1377292"/>
            <a:ext cx="218400" cy="194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66476" y="1386999"/>
            <a:ext cx="218400" cy="1747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19789" y="3209921"/>
            <a:ext cx="197925" cy="226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27426" y="3209900"/>
            <a:ext cx="197925" cy="2262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97750" y="1793400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трудового дня такая музыка помогала людям отдохнуть, повеселиться и забыть о усталости. Она звучала просто и тепло, будто приглашала всех в круг.
</a:t>
            </a:r>
            <a:endParaRPr lang="en-US" sz="1200" dirty="0"/>
          </a:p>
        </p:txBody>
      </p:sp>
      <p:sp>
        <p:nvSpPr>
          <p:cNvPr id="14" name="Text 1"/>
          <p:cNvSpPr txBox="1"/>
          <p:nvPr/>
        </p:nvSpPr>
        <p:spPr>
          <a:xfrm>
            <a:off x="1088725" y="1262411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работы
</a:t>
            </a:r>
            <a:endParaRPr lang="en-US" sz="1400" dirty="0"/>
          </a:p>
        </p:txBody>
      </p:sp>
      <p:sp>
        <p:nvSpPr>
          <p:cNvPr id="15" name="Text 2"/>
          <p:cNvSpPr txBox="1"/>
          <p:nvPr/>
        </p:nvSpPr>
        <p:spPr>
          <a:xfrm>
            <a:off x="4838625" y="1799175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гуляньях наигрыш помогал знакомиться и общаться без лишних слов. Весёлый ритм объединял людей, а танец становился дружеским разговором под музыку.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5349725" y="1262419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встречи и общения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597750" y="3654875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играли на свадьбах, ярмарках, масленице и посиделках. Без такой мелодии праздник казался бы тише, ведь она приносила шум, смех и движение.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1088725" y="3136641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праздника
</a:t>
            </a:r>
            <a:endParaRPr lang="en-US" sz="1400" dirty="0"/>
          </a:p>
        </p:txBody>
      </p:sp>
      <p:sp>
        <p:nvSpPr>
          <p:cNvPr id="19" name="Text 6"/>
          <p:cNvSpPr txBox="1"/>
          <p:nvPr/>
        </p:nvSpPr>
        <p:spPr>
          <a:xfrm>
            <a:off x="4838650" y="3649850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наигрыше слышны простота и выдумка. Он не стремится удивить сложностью, зато умеет сразу поднять настроение и сделать обычный вечер маленьким праздником.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5349725" y="3136641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смекалка
</a:t>
            </a:r>
            <a:endParaRPr lang="en-US" sz="1400" dirty="0"/>
          </a:p>
        </p:txBody>
      </p:sp>
      <p:sp>
        <p:nvSpPr>
          <p:cNvPr id="21" name="Text 8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22" name="Text 9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Плясовые наигрыши в жизни людей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225" y="915518"/>
            <a:ext cx="2786100" cy="20161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82525" y="915518"/>
            <a:ext cx="2786100" cy="201611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74125" y="915518"/>
            <a:ext cx="2786100" cy="201611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506437" y="3103485"/>
            <a:ext cx="2541600" cy="3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Ярмарка начинает плясать
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506437" y="3493519"/>
            <a:ext cx="25416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площади уже шумно: слышны смех, звонкие хлопки и бойкая гармонь. Люди в народных костюмах становятся в круг, а дети с интересом повторяют первые шаги. Музыка словно подталкивает всех к общему веселью.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3312660" y="3103485"/>
            <a:ext cx="2541600" cy="3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Пляска у праздничной улицы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3312660" y="3493519"/>
            <a:ext cx="25416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наигрыш пары идут легко и дружно, то притопывая, то поворачиваясь друг к другу. В руках мелькают ленты, а вокруг кружатся зрители. Кажется, что сама улица стала большой танцевальной площадкой.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118885" y="3103485"/>
            <a:ext cx="2541600" cy="3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Музыкант и весёлый круг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6118885" y="3493519"/>
            <a:ext cx="25416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Музыкант играет рядом с танцующими, и его гармонь ведёт весь праздник. Вокруг него собираются взрослые и дети, а общий ритм объединяет всех в один дружный круг, где никто не остаётся в стороне.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народный праздник в музыке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43225" y="152100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прислушайся к ритму: он обычно чёткий и упругий. Именно он подсказывает, где хочется шагать быстрее, а где можно сделать маленькую передышку.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3414000" y="2827101"/>
            <a:ext cx="24186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заметь, как повторяются мелодические фразы. Если музыка возвращается к знакомому обороту, танцующим легче запомнить движения и идти вместе, будто в строю весёлых шагов.
</a:t>
            </a:r>
            <a:endParaRPr lang="en-US" sz="1168" dirty="0"/>
          </a:p>
        </p:txBody>
      </p:sp>
      <p:sp>
        <p:nvSpPr>
          <p:cNvPr id="9" name="Text 2"/>
          <p:cNvSpPr txBox="1"/>
          <p:nvPr/>
        </p:nvSpPr>
        <p:spPr>
          <a:xfrm>
            <a:off x="6263975" y="186775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обрати внимание на окончания фраз. Они часто звучат как маленькие знаки: здесь можно повернуться, притопнуть или сменить движение. Так музыка сама помогает пляске.
</a:t>
            </a:r>
            <a:endParaRPr lang="en-US" sz="1168" dirty="0"/>
          </a:p>
        </p:txBody>
      </p:sp>
      <p:sp>
        <p:nvSpPr>
          <p:cNvPr id="10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слушать плясовой наигрыш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2934" y="1533674"/>
            <a:ext cx="7468800" cy="8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Старинный праздник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наигрыш звучал в самой жизни людей: на гуляньях, свадьбах и ярмарках. Его запоминали на слух и передавали от музыканта к музыканту.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802934" y="2598449"/>
            <a:ext cx="7468800" cy="8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и изучение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мелодии стали записывать и бережно собирать. Это помогло сохранить их для будущих поколений и не потерять старинные варианты исполнения.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94350" y="3663224"/>
            <a:ext cx="7468800" cy="8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наигрыши звучат в школах, ансамблях и музеях. Благодаря этому они продолжают жить, а новые слушатели могут услышать старую музыку своими ушами.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сохраняют народные наигрыши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1160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играют на школьных праздниках и фестивалях. Такая музыка быстро собирает людей вместе и делает любой зал похожим на весёлую ярмарку.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60585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Плясовые мелодии можно услышать на концертах фольклорных коллективов. Там они звучат особенно ярко, будто приглашая зал улыбнуться и тихо постучать ногой в такт.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81160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эти мелодии напоминают, что радоваться вместе приятно и детям, и взрослым. Музыка по-прежнему умеет звать в круг, даже если круг только воображаемый.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0585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Плясовые мотивы нередко появляются в мультфильмах и сценических номерах. Они помогают передать русский народный характер: живой, звонкий и очень дружелюбный.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музыка сегодня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59224" y="1496650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Плясовой наигрыш — это народная мелодия для танца. У неё обычно бодрый ритм, короткие фразы и весёлый характер, который сразу хочется слушать и двигаться.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2659224" y="2640416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музыка связана с праздником, игрой и общим весельем. Её исполняли на народных инструментах и подстраивали под танец, чтобы шаги получались дружными.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659224" y="3784181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мелодия могла звучать по-разному у разных музыкантов. Но всегда оставалась главной её сила: помогать людям плясать, радоваться и быть вместе.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 плясовом наигрыше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0125" y="1608950"/>
            <a:ext cx="7859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Плясовые наигрыши показывают, как простая мелодия может собрать людей в общий круг. В них живут ритм, радость и народный характер, а значит — и доброе настроение.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640125" y="287750"/>
            <a:ext cx="80925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Плясовые наигрыши: музыка, которая объединяет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2026-05-24T18:20:02Z</dcterms:created>
  <dcterms:modified xsi:type="dcterms:W3CDTF">2026-05-24T18:20:02Z</dcterms:modified>
</cp:coreProperties>
</file>