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изображают Землю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можно увидеть по-разному: на глобусе, карте и снимке из космоса.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нужны изображения Земли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слишком велика, чтобы увидеть ее целиком сразу. Изображения помогают находить страны и города, прокладывать маршруты и узнавать больше о природе, погоде и нашей планете.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этой разницы Земля немного сплюснута у полюсов, поэтому ее форму называют геоидом.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 км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настолько больше экваториальный диаметр Земли, чем полярный
</a:t>
            </a:r>
            <a:endParaRPr lang="en-US" sz="1651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Fact Sheet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маленькая модель Земли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планету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передает форму Земли почти без искажений, поэтому на нем удобно рассматривать шарообразную планету целиком и понимать, где находятся полюса и экватор.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тоже есть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нельзя сделать очень большим и удобным для быстрых записей. На нем трудно показать мелкие детали, например улицы, поэтому для этого чаще используют карту.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крутить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удобно поворачивать, чтобы смотреть на разные стороны планеты. Он похож на маленькую Землю, только помещается на столе и не улетает в космос.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большие объекты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хорошо заметны материки, океаны и крупные части поверхности. Это помогает запомнить, как устроена Земля, без лишней путаницы и неожиданных растяжений.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на плоском листе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быстро находить страны, города, реки и дороги. Ее можно держать в руках, открыть на экране и сразу понять, куда идти или ехать.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искать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показать Землю на листе бумаги, шар приходится переносить на плоскость. Из-за этого некоторые места становятся чуть длиннее или шире, чем в жизни.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расплющить шар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карты показывают природу, другие — границы стран, а третьи — погоду и климат. Поэтому карта может быть очень полезной и для урока, и для путешествия.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разные виды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нему можно понять, сколько километров скрыто за маленьким отрезком на бумаге и не потеряться в расстояниях.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1:100 000
</a:t>
            </a:r>
            <a:endParaRPr lang="en-US" sz="7797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означает, что на карте все уменьшено в сто тысяч раз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условного масштаба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на карте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часто обозначает воду, зеленый — леса и равнины, а коричневый — горы. По цветам карта становится понятной даже без долгих объяснений.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подсказывают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карты — это маленькая подсказка рядом с изображением. Она помогает прочитать условные знаки и не перепутать, где река, а где дорога.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все объясняет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дороги, мосты и другие объекты показывают специальными значками. Благодаря этому на карте помещается много информации, хотя место на листе совсем не бесконечное.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заменяют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изображение Земли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наблюдений и измерений получается понятная карта или другое изображение.
</a:t>
            </a:r>
            <a:endParaRPr lang="en-US" sz="15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видят Землю сверху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спутника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выходит на орбиту и начинает смотреть на Землю сверху. С такой высоты можно увидеть очень большие участки поверхности сразу.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 космоса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передают изображения облаков, океанов, лесов, льдов, городов и даже пожаров. Это помогает замечать изменения на планете почти вовремя.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помощь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снимкам следят за погодой, движением облаков и состоянием природы. Такие изображения нужны ученым, спасателям и всем, кто изучает Землю.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Земли из космоса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Голубая планета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снимке из космоса Земля кажется ярко-голубой, потому что на ней много океанов и морей. Белые облака будто рисуют на ней мягкие узоры, а суша выглядит как большие острова среди воды. Такой вид помогает понять, почему нашу планету называют уникальной.
</a:t>
            </a:r>
            <a:endParaRPr lang="en-US" sz="96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общий дом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смотришь на Землю сверху, она выглядит маленькой и очень красивой. Сразу хочется беречь ее океаны, леса и воздух. Космический снимок напоминает, что у всех людей один общий дом, и он нуждается в заботе.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Полушария Земли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Земной шар делят на Северное и Южное полушария по экватору. Такое деление помогает быстро понять, где теплее, где холоднее и как расположены страны относительно середины Земли.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нулевому меридиану Землю делят на Западное и Восточное полушария. Это удобно, когда нужно найти положение материков, океанов и стран на карте или глобусе.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 восток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Полушария не изменяют саму Землю, а только помогают ее описывать. Благодаря им большой мир становится аккуратнее, а поиск нужного места — намного проще и быстрее.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ориентир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карты бывают разными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6563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6563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такой карте показывают природу: горы, равнины, реки, озера и моря. Она помогает увидеть, где Земля высокая, низкая, влажная или покрыта водой.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638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карта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218638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рассказывает о погодных зонах, температуре и количестве осадков. С ее помощью можно понять, где чаще бывает жарко, а где зимы длинные и снежные.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72600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72600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главные герои — страны, их границы и столицы. По этой карте удобно узнавать, какие государства соседствуют друг с другом и как они расположены на материках.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Землю изображали раньше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нарисованная вручную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веков назад люди создавали карты без компьютеров и спутников. Они внимательно наблюдали берега, реки и дороги, а потом переносили увиденное на бумагу. Такие карты были очень ценными, потому что помогали находить путь в незнакомых местах.
</a:t>
            </a:r>
            <a:endParaRPr lang="en-US" sz="978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корабли и чудеса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старинных картах можно увидеть волны, парусники и необычных существ, которых люди представляли на краю известного мира. Это не просто рисунки для красоты: так мастера показывали, что дальние земли еще мало изучены и полны загадок.
</a:t>
            </a:r>
            <a:endParaRPr lang="en-US" sz="9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4274" y="3245763"/>
            <a:ext cx="346050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изображения Земли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Туристам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смотрят карты, чтобы найти города, дороги, парки и тропы. Благодаря им легче выбрать маршрут и не уйти туда, где вместо музея вдруг окажется чаща.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Ученым и спасателям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изучают природу, а спасатели быстро оценивают местность, погоду и пути подъезда. Изображения Земли помогают принимать решения быстрее и точнее, когда время очень важно.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Морякам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глобус помогают прокладывать курс, находить берега, острова и безопасные пути. В море ошибка в направлении может стоить очень дорого, поэтому изображение Земли здесь особенно важно.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Летчикам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Пилоты используют карты маршрутов, чтобы понимать расстояния, направления и особенности местности. Сверху Земля выглядит иначе, и точная схема помогает не потеряться среди облаков и больших пространств.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нельзя развернуть на листе бумаги без растяжения или сжатия. Поэтому карта всегда немного меняет размеры и формы некоторых частей суши и океанов.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плоской карте есть только два измерения, поэтому форму шарообразной Земли передать без искажений невозможно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поверхности и картографические проекции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подписи делают карту понятной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помогает сразу заметить моря, океаны, озера и реки. Когда вода выделена одним оттенком, карту легче читать даже новичку.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воды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городов, рек и стран, а также маленькие значки дорог и мостов делают карту удобной. Без них она выглядела бы как загадка для самых смелых следопытов.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и знаки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Зеленый, коричневый и другие оттенки показывают равнины, леса, горы и возвышенности. Так можно быстро понять, какая местность вокруг — низкая, высокая или лесистая.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рельефа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настоящей местности к карте или глобусу
</a:t>
            </a:r>
            <a:endParaRPr lang="en-US" sz="271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реальной местности до понятного изображения для учебы и путешествий.
</a:t>
            </a:r>
            <a:endParaRPr lang="en-US" sz="15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удобнее: глобус или карта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видно Землю почти такой, какая она есть. Он помогает понять, где находятся материки, океаны и полюса, не превращая планету в плоскую загадку.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форму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легко искать улицы, дороги, страны и маршруты. Ее можно раскрыть на столе, увеличить на экране и сразу увидеть нужный участок местности.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удобна в быту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объясняет устройство Земли, а карта помогает действовать в дороге и в учебе. Вместе они работают как отличная команда: один показывает целое, другой — детали.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вместе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 экранах сегодня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 телефоне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карту можно открыть в кармане — на телефоне или планшете. Она помогает быстро найти адрес, проложить маршрут и не забыть, где поворот налево.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 в пути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Навигаторы подсказывают направление, расстояние и время в пути. Они особенно полезны, когда нужно быстро добраться до места и не спорить с дорогой, которая любит хитрить.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вид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можно переключиться на снимок сверху и увидеть дома, леса, дороги и поля. Такой вид делает Землю более живой и помогает рассмотреть знакомые места по-новому.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по-разному, но понятно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можно показать на глобусе, карте и снимке из космоса. Каждый способ открывает свою сторону планеты, а вместе они делают наш большой дом понятным и близким.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2026-05-26T03:54:34Z</dcterms:created>
  <dcterms:modified xsi:type="dcterms:W3CDTF">2026-05-26T03:54:34Z</dcterms:modified>
</cp:coreProperties>
</file>