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эпос: судьба страны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человека становится голосом истории и памяти народа.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 соединяет сюжет и переживание: через частную жизнь героя раскрываются война, революция, труд, утрата и надежда, а авторская интонация придаёт историческим событиям человеческую глубину.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эпос: жанр на границе чувства и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словесность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повести, плачи и исторические песни рано соединили рассказ о событии с личным переживанием, создав основу будущего лирического эпоса.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гражданская лирика усилили внимание к историческому фону, судьбе народа и нравственной позиции автора.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Гражданская война и репрессии сделали тему истории предельно острой: литература всё чаще показывала эпоху через одного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и послевоенное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послевоенные тексты закрепили лирический эпос как способ говорить о национальной трагедии, памяти и ответственности перед прошлым.
</a:t>
            </a:r>
            <a:endParaRPr lang="en-US" sz="1399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лирико-эпической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 которой идёт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лирическом эпосе редко бывает просто пейзажной деталью. Она связывает дом и фронт, прошлое и будущее, отдельную судьбу и путь всей страны. Через движение героя читатель ощущает перемену времени и масштаба событий.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хранит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изображается как место укоренённости и утраты одновременно. В нём слышны голоса семьи, видны следы войны, письма и вещи, пережившие разлуку. Такой образ делает Родину не отвлечённой идеей, а личным пространством памяти.
</a:t>
            </a:r>
            <a:endParaRPr lang="en-US" sz="106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мирной земли и разрушенного поля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тихой природой и опустошённым пространством особенно выразителен в военной лирике. Поля, реки и деревни становятся свидетелями человеческой боли, а их красота усиливает трагизм разрушения.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страны в лирическом эпосе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здесь не существуют отдельно: они постоянно переходят одна в другую и усиливают общий исторический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память и война; именно они объединяют личный опыт героя с судьбой народа.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литературной традиции русской поэзии XX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лирического эпоса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свидетель эпохи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или через близкую автору интонацию, поэтому историческое событие воспринимается как пережитое изнутри, а не как отвлечённый факт.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наблюдает войну, революцию или репрессии и сохраняет в памяти то, что может исчезнуть из официального рассказа: страх, утраты, будни, молчание.
</a:t>
            </a:r>
            <a:endParaRPr lang="en-US" sz="175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испытание раскрывает характер через решение, за которое герой отвечает перед собой, близкими и прошлым. В этом проявляется его человеческая зрелость.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потрясения герой стремится не потерять достоинство и не предать память о погибших. Именно это делает его свидетелем не только события, но и совести эпохи.
</a:t>
            </a:r>
            <a:endParaRPr lang="en-US" sz="16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произведения, в которых частная история героя раскрывает большой исторический перелом.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личная судьба не отделена от времени: именно исторический перелом определяет художественный смысл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века: общепринятый школьный литературный канон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о судьбе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события к личному переживанию и нравственному итогу.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лиро-эпическое повествование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показывает фронт и тыл как единое пространство испытания, где разлука, голод и потеря близких меняют повседневную жизнь и внутренний мир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письма, дороги, землянки, госпиталя и фронтового товарищества помогают увидеть войну через конкретные детали, а не только через крупные события и даты.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становится нравственным центром военного лирического эпоса: она удерживает связь между живыми и теми, кто не вернулся с войны.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таких текстах понимается шире военного успеха: это сохранение человечности, верности и взаимной поддержки в предельных обстоятельствах.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испытание страны 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которая не стареет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в литературе нередко становится точкой, где встречаются прошлое и настоящее. По ней узнают лица, вспоминают имена, восстанавливают семейную историю. Один снимок способен удержать не только образ человека, но и атмосферу целой эпохи.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соединяет разъединённых войной людей и делает историю личной. В нескольких строках слышны страх, надежда и любовь к близким, а бумага хранит след времени лучше любого пересказа. Такая деталь превращает частную память в общую.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реликвия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орден, вышитый платок или солдатская вещь в художественном тексте работают как знак преемственности поколений. Через них семья сохраняет не только память о конкретном человеке, но и понимание того, какой ценой складывалась история страны.
</a:t>
            </a:r>
            <a:endParaRPr lang="en-US" sz="10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семья и личные свидетельства истории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 отдельная эмоция, а их напряжённое сочетание: через него герой оценивает историю и собственный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Скорбь, тревога и верность памяти образуют ядро жанра; надежда и гордость усиливаются там, где возможен нравственный выход.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произведениям русской литературы XX века: А. Т. Твардовский, А. А. Ахматова, А. А. Блок, Н. С. Тихонов.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лирического эпоса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 соединяет книжную приподнятость с разговорной естественностью, поэтому историческое событие звучит не отвлечённо, а как личное свидетельство очевидца.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анафора и параллелизм организуют ритм текста, подчёркивают значимые слова и помогают удерживать в памяти ключевые мотивы скорби, долга и надежды.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и обращения вовлекают читателя в эмоциональный диалог, делая переживание героя общим и усиливая ощущение нравственной ответственности.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 и песенная мелодика придают речи завершённость и запоминаемость; благодаря этому лиро-эпическое произведение легко цитируется и сохраняет исторический резонанс.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лирического эпоса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соединить личное переживание с историческим смыслом и усилить эмоциональную выразительность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не украшают текст формально, а создают связь между частной деталью и большим историческим образом.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речи в произведениях лирико-эпического типа.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лирико-эпическое произведение превращает личную историю в историческое обобщение.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судьбы к судьбе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 учит читать текст как историческое свидетельство: в нём можно увидеть не только сюжет, но и эпоху, её страхи, надежды и нравственные потери.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анализировать внутренний мир героя, потому что личное переживание здесь связано с выбором, памятью и отношением к общему прошлому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этот жанр особенно ценен тем, что развивает умение сопоставлять частную судьбу, коллективный опыт и авторскую оценку происходящего.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жанр важен для школьного изучения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лирический эпос не отменяет ни чувства, ни повествования, а соединяет их в единую художественную перспективу.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занимает промежуточное положение: он сохраняет эмоциональность лирики и событийность эпоса, усиливая историческое обобщение.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жанровых признаков в школьном анализе литературы.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эпос и лирический эпос: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снег и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дорога уходит в снег, и вместе с ней — ощущение неизвестного будущего. Но по краям пути остаются дом, свет окна и память о тех, кто ждёт, поэтому пейзаж становится не пустым, а человечески тёплым.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город, фронтовая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образ страны строится на резком контрасте: мирное поле и разрушенная войной равнина принадлежат одной земле. Город и деревня здесь не просто места действия, а знаки общей истории, в которой красота неотделима от боли.
</a:t>
            </a:r>
            <a:endParaRPr lang="en-US" sz="128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русской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 вызывает сочувствие не внешней драматичностью, а точностью внутреннего переживания, благодаря чему историческая тема становится лично ощутимой для читателя.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приучает замечать цену мира: за спокойствием всегда стоят утраты, память о погибших и труд тех, кто сохранил человеческое достоинство.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формирует уважение к прошлому, потому что показывает историю не как набор дат, а как судьбы людей, семей и поколений.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жанр важен ещё и тем, что помогает соотносить собственный опыт с опытом страны и видеть в литературе нравственный ориентир.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отклик и нравственный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личные впечатления героя с историческим движением и создают целостный образ судьбы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делают историю узнаваемой и эмоционально убедительной, переводя частное переживание в общенациональный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устойчивых образов в русской поэзии лирико-эпического типа.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эпос: память, чувство,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эпос сохраняет живую связь человека и времени: через личную боль, верность и надежду он превращает историю страны в нравственный опыт, понятный каждому читателю.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2026-05-20T02:17:53Z</dcterms:created>
  <dcterms:modified xsi:type="dcterms:W3CDTF">2026-05-20T02:17:53Z</dcterms:modified>
</cp:coreProperties>
</file>