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и ключевые темы: possessive case of nouns denoting a group of people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особенности притяжательного падежа для групповых существительных в 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роль притяжательного падежа в английской грамматике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Притяжательный падеж в английском сформировался из древнеанглийских форм. Две основные конструкции — ‘s и конструкции with of — отражают влияние латинской и французской грамматик и служат разным синтаксическим функциям.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существительные обозначают совокупности лиц, например, family, team, class. В английском они могут восприниматься как единое целое или как множество индивидов.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Group nouns часто встречаются в различных стилях речи — от официального до разговорного, играя важную роль в структурировании информации.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существительные отличаются разной согласованностью с глаголами — в единственном или множественном числе в зависимости от контекста и восприятия группы.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2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специфика коллективных существительных (group nouns)
</a:t>
            </a:r>
            <a:endParaRPr lang="en-US" sz="2322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possessive case: базовые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13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единственного и множественного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‘s добавляется к единственным существительным для выражения принадлежности, например, the team’s project. Во множественном числе с окончанием -s апостроф ставится после s: the teachers’ meeting.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конструкции of для формальных названий
</a:t>
            </a:r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of применяется преимущественно в письменной речи и с длинными или официальными названиями групп: the decision of the committee. Это придаёт формальности и ясности структуре.
</a:t>
            </a:r>
            <a:endParaRPr lang="en-US" sz="2297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Синтаксические функции притяжательного падежа (possessive case)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Выполняет роль определения, отвечая на вопрос «чей?»: the class’s results, указывая на принадлежность объекта группе.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объединять группу с дополнениями в единую смысловую единицу, сохраняя компактность выражения.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конструкциях с дополнениями предпочтительна конструкция with of: the report of the committee.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выступает как часть определительного оборота, расширяя возможность описания характеристик группы.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формы possessive case для распространённых коллективных существительных в единственном и множественном числе.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притяжательного падежа соответствуют числу группы; для некоторых коллективных существительных во множественном числе притяжательная форма не используется.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group nouns и формы притяжательного падежа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Grammar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Джейн Остин встречается выражение the family’s estate, подчеркивающее имущественную и социальную принадлежность семьи как группы.
</a:t>
            </a:r>
            <a:endParaRPr lang="en-US" sz="104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Джейн Остин и выражение семейной принадлежности
</a:t>
            </a:r>
            <a:endParaRPr lang="en-US" sz="117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Диккенса выражение the committee’s instructions показывает важность коллективных решений на уровне формальной структуры общества.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Диккенс: роль комитетов и их решений
</a:t>
            </a:r>
            <a:endParaRPr lang="en-US" sz="129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современного языка включают the team’s morale и the class’s performance, отражающие эмоциональное и функциональное состояние групп.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литература: мораль и успех коллектива
</a:t>
            </a:r>
            <a:endParaRPr lang="en-US" sz="1157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group nouns с possessive case в литературе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устной и письменной речи: possessive case vs of-construction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часто используется сокращённая форма ‘s для быстрой и лаконичной передачи принадлежности, например, the team’s goal.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официальных документах и академическом письме предпочитают of-конструкцию, особенно при длинных или сложных названиях, например, the decision of the board.
</a:t>
            </a:r>
            <a:endParaRPr lang="en-US" sz="1493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конструкции зависит от стилистического контекста и длины group noun: при увеличении длины названия растёт популярность конструкции с of.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BBC и The Guardian демонстрирует предпочтения различных possessive форм в массовых медиа за 2015-2023 годы.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частотные possessive формы относятся к team и family, что отражает их высокую актуальность и динамику в языке.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possessive конструкций в британских СМИ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английского языка BBC и The Guardian (2015-2023)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 восприятия группы как одушевлённого субъекта или формального коллектива, влияя на стилистическую окраску выражения.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possessive case с одушевлёнными и неодушевлёнными group nouns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официальных или абстрактных групп, например committee или board, предпочтительна конструкция of, придающая выражению формальность.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одушевлёнными коллективными существительными, такими как team и family, часто используется форма ‘s, подчёркивающая эмоциональную близость.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«team’s spirit» активно используется в спортивной лексике для обозначения мотивации и внутренней энергии коллектива, подчеркивая значимость совместных усилий для достижения побед. Это выражение встречается в комментариях, интервью и спортивных обзорах.
</a:t>
            </a:r>
            <a:endParaRPr lang="en-US" sz="555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дух и единство команды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типа «students’ council’s decision» часто встречаются в учебных и административных текстах, отражая процессы коллективного принятия решений. Такие устойчивые конструкции подчеркивают связь между группой и её деятельностью или результатами.
</a:t>
            </a:r>
            <a:endParaRPr lang="en-US" sz="555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Академические и организационные коллокации
</a:t>
            </a:r>
            <a:endParaRPr lang="en-US" sz="1229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и идиомы с group nouns possessive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Зачастую русскоязычные учащиеся забывают ставить апостроф, что ведёт к ошибкам в оформлении притяжательного падежа у английских существительных, обозначающих группы.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Распространена ошибка замены правильной формы множественного притяжательного падежа, например, class’s вместо корректного classes’, что несёт смысловые и стилистические искажения.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Некорректным является смешение форм ‘s и конструкции of в одном выражении, приводящее к тавтологии и нарушению грамматической нормы.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2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образовании possessive case у group nouns
</a:t>
            </a:r>
            <a:endParaRPr lang="en-US" sz="2322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английское выражение team’s decision соответствует русскому решению команды, где используется родительный падеж, а не отдельная притяжательная форма.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языке для выражения принадлежности у коротких group nouns предпочтительна форма с ‘s, что отличается от русского, где этим значением чаще передают падежом или предлогом “у”.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possessive constructions в английском и русском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правильной притяжательной конструкции в английском языке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possessive формы для group noun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Possessive forms в профессиональной лексике и академической среде
</a:t>
            </a:r>
            <a:endParaRPr lang="en-US" sz="2483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юридических документах притяжательные формы, такие как ‘jury’s verdict’, обеспечивают ясность и точность отображения принадлежности решений или действий.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медицинской сфере конструкции типа ‘panel’s diagnosis’ фиксируют авторство или ответственное лицо, что важно для отчётности и анализа.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терминология использует possessive forms, например ‘school’s principal’, для указания на должности и функции внутри организации.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академических публикациях формальные контексты требуют использования of-construction для сохранения официального стиля, например report of the working group.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Отмечен рост применения притяжательных конструкций в СМИ и образовании, отражающий тенденцию к упрощению и предпочтению кратких форм.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популярности ‘s форм связано с трендами разговорной речи и медийными форматами, ускоряющими коммуникацию.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употребления possessive forms в английском по данным BNC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национальный корпус (BNC), 1990-2020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8" y="808856"/>
            <a:ext cx="8580300" cy="19188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750" y="3899600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повседневном общении активно используются сокращённые формы, такие как ‘the guys’ plan’ или ‘our class’s trip’, что упрощает и ускоряет коммуникацию, снижая формальность.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717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и упрощения в неформальной речи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815150" y="3899625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социальных сетях и мессенджерах наблюдается преимущественное использование коротких possessive конструкций, что отражает тренды в языковом поведении молодёжи и современных коммуникативных практик.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50500" y="235275"/>
            <a:ext cx="8643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разговорной речи на нормы possessive case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48151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possessive форм в цифровом пространстве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934023"/>
            <a:ext cx="5226300" cy="166780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2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Примеры ошибочных и правильных possessive форм group nouns
</a:t>
            </a:r>
            <a:endParaRPr lang="en-US" sz="2026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наиболее частые ошибки в оформлении притяжательных форм и их корректные варианты согласно грамматике.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положение апострофа зависит от числа существительного; изучение правил предотвращает частые ошибки.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English Grammar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тренды и перспективы развития possessive forms для group nouns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употребления формы ‘s обусловлено влиянием цифровой коммуникации и стремлением к лаконичности в речи и тексте.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тексты продолжают придерживаться традиционных структур with of-construction, сохраняя формальный стиль.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вносит заимствования из делового английского, что отражается и в школьной практике написания possessive forms.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Прогнозируется дальнейшее распространение кратких possessive форм в разговорной и медийной речи, сочетаясь с консерватизмом в официальной сфере.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правила и значимость правильного употребления притяжательного падежа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possessive case для group nouns требует знания форм и стилистических особенностей. Это способствует успешной академической и профессиональной коммуникации на английском языке.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2026-05-07T22:00:13Z</dcterms:created>
  <dcterms:modified xsi:type="dcterms:W3CDTF">2026-05-07T22:00:13Z</dcterms:modified>
</cp:coreProperties>
</file>