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на плоскости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отражение фигур, точек и координат в геометрии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осевая симметрия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свойства фигур, строить отражения и доказывать равенство элементов. Она связывает геометрию с чертежами, координатной плоскостью и практическими задачами 9 класса, а ещё встречается в узорах, архитектуре и природе.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осевой симметрии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называют симметричными относительно прямой, если эта прямая делит отрезок между ними пополам и перпендикулярна ему.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и её образ находятся по разные стороны от оси и на одинаковом расстоянии от неё, поэтому отражение выглядит зеркально.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фигура не меняет размеров и формы: все её стороны и углы сохраняются, меняется только положение на плоскости.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отражение точки относительно прямой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033350" y="3257600"/>
            <a:ext cx="37515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AA′ перпендикулярен оси, а точка её пересечения с этим отрезком является серединой. Именно это и задаёт симметрию.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212600" y="1684725"/>
            <a:ext cx="37515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 и её образ A′ располагаются по разные стороны от оси. На рисунке сразу видно, что они образуют зеркальную пару.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осевой симметрии
</a:t>
            </a:r>
            <a:endParaRPr lang="en-US" sz="351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главные свойства отражения и их математический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сохраняет размеры и форму, поэтому является движением плоскости.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осевой симметрии в школьной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симметричной точки
</a:t>
            </a:r>
            <a:endParaRPr lang="en-US" sz="285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отражения точки относительно прямой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осей симметрии у известных фигур
</a:t>
            </a:r>
            <a:endParaRPr lang="en-US" sz="274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равномерна фигура, тем больше у неё осей симметрии. Это особенно заметно у фигур с равными сторонами и углами.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осей зависит от строения фигуры: у правильных и более «ровных» фигур оно больше.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сведения по геометрии; для круга число осей бесконечно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без оси симметрии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12506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многоугольники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фигуре нет повторяющихся равных элементов, ось симметрии обычно отсутствует, и никакая прямая не даёт полного зеркального совпадения.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78031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Неравнобедренная трапеция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боковые стороны и углы не совпадают попарно, поэтому при мысленном отражении половины фигуры не накладываются друг на друга.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1743550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Разносторонний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такого треугольника все стороны разные, поэтому нельзя провести прямую, которая разделит его на две зеркально равные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отражение на координатной плоскости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координатах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(3; 2) после отражения относительно Oy становится (-3; 2), а относительно Ox — (3; -2). Расстояние до оси при этом не изменяется.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оси Oy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относительно оси Oy меняется знак абсциссы: точка (x; y) переходит в (-x; y). Ордината сохраняется.
</a:t>
            </a:r>
            <a:endParaRPr lang="en-US" sz="1208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оси Ox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относительно оси Ox меняется знак ординаты: точка (x; y) переходит в (x; -y). Абсцисса остаётся прежней.
</a:t>
            </a:r>
            <a:endParaRPr lang="en-US" sz="12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отражения относительно координатных осей и прямой y=x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меняются координаты точки при отражении относительно разных прямых.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только те координаты, которые связаны с положением оси или прямой отражения.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осевой симметрии в координатной плоскости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оси симметрии фигуры
</a:t>
            </a:r>
            <a:endParaRPr lang="en-US" sz="28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многоугольников и контурных рисунков
</a:t>
            </a:r>
            <a:endParaRPr lang="en-US" sz="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393" y="1519575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осевая симметрия работает в узорах
</a:t>
            </a:r>
            <a:endParaRPr lang="en-US" sz="3386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 оси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орнамента располагают по разные стороны прямой так, чтобы каждый фрагмент имел зеркальную пару. Такой приём сразу создаёт аккуратный и уравновешенный рисунок.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Симметричный узор легче воспринимается глазом, потому что одинаковые части чередуются предсказуемо. Поэтому его часто используют в плитке, вышивке и декоративных панно.
</a:t>
            </a:r>
            <a:endParaRPr lang="en-US" sz="1171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повторение делает композицию живой и запоминающейся. Даже простой мотив выглядит интереснее, если его элементы согласованы относительно одной или нескольких прямых.
</a:t>
            </a:r>
            <a:endParaRPr lang="en-US" sz="1126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и бабочка: природная пара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листьев и у крыльев бабочки можно мысленно провести прямую, которая делит изображение на две похожие части. Такая симметрия помогает увидеть порядок в формах живой природы и легко сравнить правую и левую половины объекта.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и фасад: симметрия в технике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осевое отражение часто подчёркивает устойчивость и строгость формы. Мосты, фасады зданий и дорожные знаки нередко строят так, чтобы их части были зеркально согласованы относительно центральной линии. Это делает конструкцию понятной и заметной.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вокруг нас: от листа до моста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симметрии у разных четырёхугольников и круга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фигуры может быть много осей симметрии, но не всегда это заметно по внешнему виду. Важны равенство сторон, углов и положение диагоналей.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обладает наибольшей симметрией, квадрат — высокой, а произвольный параллелограмм осей не имеет. Внешняя похожесть фигур не гарантирует одинаковую симметрию.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свойства плоских фигур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отражения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отложить до образа не то же расстояние, что и от точки до оси. Тогда отражение получается смещённым и не совпадает при наложении.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перпендикуляра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точку с её образом не под прямым углом к оси, построение будет неверным. В осевой симметрии отрезок всегда перпендикулярен прямой отражения.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середине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что ось должна делить отрезок между точкой и её образом пополам. Если середина найдена неточно, симметрия нарушается даже при правильном расстоянии.
</a:t>
            </a:r>
            <a:endParaRPr lang="en-US" sz="1049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координатах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легко перепутать знаки или оси. Чтобы не ошибиться, нужно помнить: меняется только координата, связанная с выбранной осью отражения.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осевой симметрии
</a:t>
            </a:r>
            <a:endParaRPr lang="en-US" sz="357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шага: понять правило, построить образ точки, проверить фигуру.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находится на одинаковом расстоянии от оси по обе стороны, а соответствующие элементы фигуры совпадают, отражение построено верно.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осевой симметрии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осевую симметрию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для построений и координатных задач
</a:t>
            </a:r>
            <a:endParaRPr lang="en-US" sz="10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осевая симметрия
</a:t>
            </a:r>
            <a:endParaRPr lang="en-US" sz="351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меняет только расположение фигуры на плоскости. Размеры остаются прежними, поэтому можно точно сравнивать исходный рисунок и его образ.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сохраняет все основные измеримые свойства фигуры, а значит, относится к движениям плоскости, а не к преобразованиям, меняющим размеры.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движения плоскости в 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осевую симметрию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 чертежах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осевой симметрии облегчает построение аккуратных рисунков по клеткам и чтение схем. Оно помогает быстро проверять, правильно ли расположены точки, отрезки и фигуры.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реальным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встречается в предметах вокруг нас — от дорожных знаков до фасадов и узоров. Поэтому тема помогает лучше понимать и геометрию, и привычные формы.
</a:t>
            </a:r>
            <a:endParaRPr lang="en-US" sz="101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отражениями тренирует внимание к деталям и умение видеть фигуру целиком. Ученик учится замечать закономерности, сравнивать части и делать точные выводы.
</a:t>
            </a:r>
            <a:endParaRPr lang="en-US" sz="9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симметрия: главное, что нужно запомнить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 — это зеркальное отражение относительно прямой. Она сохраняет размеры и форму, а умение строить отражения помогает уверенно решать задачи, работать с координатами и замечать симметрию вокруг нас.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2026-06-03T14:35:42Z</dcterms:created>
  <dcterms:modified xsi:type="dcterms:W3CDTF">2026-06-03T14:35:42Z</dcterms:modified>
</cp:coreProperties>
</file>