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организации организмов вида на территории для понимания их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популяции: ключевые понятия и актуальность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объединённых территорией и взаимодействиями. В XIX веке понятие формировалось, а в XX стало фундаментом для экологии и генетики. Изучение популяций помогает раскрыть механизмы эволюции и охраны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популяций и их значимость
</a:t>
            </a:r>
            <a:endParaRPr lang="en-US" sz="26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характеризует распределение разных генотипов, что влияет на адаптацию организма к среде и увеличивает устойчивость популяции.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полиморфизм, проявляющийся в устойчивости насекомых к инсектицидам и разнообразии окраски у рептилий, обеспечивая выживаемость.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нескольких аллелей одного гена способствует формированию новых адаптивных комбинаций, позволяя популяциям адаптироваться к изменениям в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структура популяций: основные закономерности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поддержание генетического разнообразия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Мутационный процесс как источник новых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случайно и приводят к появлению новых аллелей в популяции. Эти изменения создают генетический материал для дальнейшей адаптации и эволюционного развития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рекомбинаций при половом 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происходит обмен участками ДНК между хромосомами, что генерирует разнообразие генотипов. Это способствует увеличению вариабельности и адаптивного потенциала.
</a:t>
            </a:r>
            <a:endParaRPr lang="en-US" sz="1011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 на генетическую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особей между популяциями обеспечивает приток новых генов. Такая миграция предотвращает вырождение и поддерживает жизнеспособность за счёт повышения генетической вариации.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 60%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биологического факультета МГУ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во многих лягушачьих популяциях составляет молодое поколение, что ускоряет восстановление численности после зимнего периода.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показывает долю разных возрастных групп в популяции, играя ключевую роль в прогнозировании её развития и устойчивости.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встречаются различные типы возрастных структур, отражающие демографический потенциал и динамику роста популяций.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быстрорастущая пирамида характерна для молодых популяций с высокой рождаемостью, тогда как сокращающаяся — для стареющих групп.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обзор ООН,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пирамиды: формы, типы, примеры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популяций животных соотношение полов близко к 1:1, что оптимизирует вероятность успешного размножения и сохранения вида.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пчёл преобладают рабочие самки, так как раздельные роли и социальная структура диктуют иное половое разделение.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пресмыкающихся и рыб встречаются различия в половом созревании, приводящие к неравному соотношению полов и специфическим стратегиям размножения.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отклонения от равновесия могут влиять на стабильность и численность популяции, меняя её эволюционные перспективы.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соотношения и их роль в популяции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популяций: основные типы размещения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расположение — хаос среди сорняков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сорных трав равномерно разбросаны, без организованного порядка. Это отражает независимость каждой особи и случайные условия среды.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Агрегированное размещение у морских птиц и рыб
</a:t>
            </a:r>
            <a:pPr algn="l" indent="0" marL="0">
              <a:lnSpc>
                <a:spcPct val="130039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чаек и стаи рыб формируют группы, что повышает шансы защиты и успешного размножения, а также облегчает поиск пищи.
</a:t>
            </a:r>
            <a:endParaRPr lang="en-US" sz="116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размещение в лесных посадках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на плантациях высажены равномерно с постоянным расстоянием, уменьшая конкуренцию за ресурсы и обеспечивая оптимальный рост.
</a:t>
            </a:r>
            <a:endParaRPr lang="en-US" sz="11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ресурсов, таких как пища и вода, определяет плотность и размещение особей в популяции для оптимального выживания.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поведенческие детерминанты распределения особей
</a:t>
            </a:r>
            <a:endParaRPr lang="en-US" sz="2222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формируют предпочтения обитания, влияя на сезонные миграции и структуру сообществ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 усиливают либо сегрегацию, либо смешанность особей, поддерживая адаптивное распределение по территории.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колонии чаек, стада оленей и семейные группы волков, чья структура влияет на социальное поведение и выживание.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Субпопуляции формируются внутри больших популяций, взаимодействуя между собой через миграции и конкуренцию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особи являются минимальной единицей, влияющей на демографию и взаимодействия внутри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Микропопуляции — небольшие локальные группы, объединённые территориальной близостью и генетической связью.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Элементарные единицы пространственной структуры популяции
</a:t>
            </a:r>
            <a:endParaRPr lang="en-US" sz="2213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отражает изменения количества особей во времени под влиянием рождаемости, смертности и миграционных процессов. Эти факторы определяют устойчивость и развитие популяций в экосистемах.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резкие колебания численности леммингов, вызванные циклическими изменениями среды, и регулярные десятилетние циклы увеличения и снижения численности зайца-беляка, обусловленные естественными регуляторами.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популяций: закономерности и примеры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183408"/>
            <a:ext cx="3962400" cy="1324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генетическом разнообразии, половом соотношении и возрастных пирамидках у трёх видов, отражая связь структурных характеристик с их экологической нишей.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популяций тесно связаны с их экологическими стратегиями и адаптациями к среде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проблем экологии и эволюции РАН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структура популяций разных видов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проявляется в совместной защите и добыче пищи. Пример — муравьи разделяют фуражировочные и охранные роли, что повышает живучесть колонии и укрепляет социальные связи.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конкуренция в популяциях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отношения характеризуются иерархией, конкуренцией и агрессией, обеспечивая доступ к ресурсам. Воробьи формируют ранговые структуры, влияющие на успех размножения и распределение питания.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внутрипопуляционные отношения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и фрагментация ареала снижают генетическую вариативность и увеличивают риски вымирания. Регулярный мониторинг структуры популяций помогает оценить их состояние и разработать меры по сохранению видов.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Деятельность человека приводит к разрушению среды обитания, влияя на плотность и устойчивость популяций. К примеру, интенсивное земледелие уменьшает численность европейского зайца, нарушая его привычные экологические условия.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структуры популяций и их последствия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в поддержании структуры популяции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путешествия перелётных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ежегодно совершают длительные миграции для поиска благоприятных условий и пищи. Эти перемещения способствуют обмену генами между популяциями и поддерживают их жизнеспособность в меняющейся среде.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и их нерестовые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возвращаются в реки, где родились, для нереста, что обеспечивает генетическую изоляцию и поддержание разнообразия. Миграции позволяют заселять новые водоёмы и восстанавливать численность.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и угрозы для популяций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мамонтов: урок прошлого
</a:t>
            </a:r>
            <a:pPr algn="l" indent="0" marL="0">
              <a:lnSpc>
                <a:spcPct val="130039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человек привели к вымиранию мамонтов. Сокращение численности вызвало потерю генетического разнообразия, что снизило устойчивость вида к экологическим стрессам.
</a:t>
            </a:r>
            <a:endParaRPr lang="en-US" sz="1103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дальневосточного леопарда
</a:t>
            </a:r>
            <a:pPr algn="l" indent="0" marL="0">
              <a:lnSpc>
                <a:spcPct val="130039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браконьерство и разрушение ареала вызывают резкое сокращение популяции дальневосточного леопарда. Без эффективных охранных мер вид находится на грани исчезновения.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малочисленных популяций
</a:t>
            </a:r>
            <a:pPr algn="l" indent="0" marL="0">
              <a:lnSpc>
                <a:spcPct val="130039"/>
              </a:lnSpc>
              <a:buNone/>
            </a:pPr>
            <a:r>
              <a:rPr lang="en-US" sz="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уязвимых популяций важна для сохранения биоразнообразия и генетического потенциала. Мониторинг и восстановительные программы помогают предотвратить утрату видов в условиях глобальных изменений.
</a:t>
            </a:r>
            <a:endParaRPr lang="en-US" sz="9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воробьи демонстрируют высокую плотность и укрупнение групп, адаптируясь к антрогенным условиям. Доступность корма и мест для гнездования способствует их успешному размножению в городской среде.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естественных врагов также влияет на структуру популяции. Урбанизация формирует новые экологические ниши, изменяя взаимодействие видов и биологическое разнообразие.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воробьёв в условиях города: практический кейс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пример: изменение структуры популяции атлантической трески
</a:t>
            </a:r>
            <a:endParaRPr lang="en-US" sz="1833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отлов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промысловый отлов привёл к резкому сокращению популяции трески. Нарушились возрастные соотношения, превалировали молодые особи, что снизило общую устойчивость вида и его восстановительный потенциал.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в морских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трески повлияло на пищевые цепи моря, вызвав нарушению экологического баланса. Это подчеркнуло необходимость рационального управления рыболовством и охраны морских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популяций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самостоятельных популяций в результате географической изоляции и адаптации к среде запускает эволюционные процессы.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генетического разнообразия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рекомбинации создают вариативность, необходимую для выживания и эволюционного изменения популяций.
</a:t>
            </a:r>
            <a:endParaRPr lang="en-US" sz="1146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благоприятных признаков формирует адаптивные структуры, повышающие приспособленность к условиям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сохранение популяций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запас эволюционных возможностей при изменяющейся среде и социально-экологических изменениях.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основания и значение структуры популяций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структуры популяций раскрывает механизмы устойчивости и адаптации видов. Эти знания критичны для охраны природы, рационального природопользования и поддержания биоразнообразия.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структуры популяций для науки и природы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2026-05-10T08:43:09Z</dcterms:created>
  <dcterms:modified xsi:type="dcterms:W3CDTF">2026-05-10T08:43:09Z</dcterms:modified>
</cp:coreProperties>
</file>