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Приближения чисел в алгебре: зачем они нужны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числа упрощают запись, сравнение и вычисления, когда точность не критична.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3406050" y="435540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числа вокруг нас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их в ценах, измерениях, маршрутах и прогнозах. Иногда достаточно знать значение примерно, если это помогает быстрее понять ситуацию и не усложняет запись.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 приближённое значение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точное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значение полностью совпадает с действительным числом. Оно не содержит упрощений и сохраняет все его цифры, если они известны и записаны без изменений.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приближение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Приближённое значение получают после измерения или округления. Такая запись обычно короче, удобнее для чтения и позволяет быстрее выполнять вычисления и сравнения.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математики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можно записать как 3,14159, а в работе часто используют 3,14. Так же 2487 м удобно заменить на 2500 м, если нужна общая оценка.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уместно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повседневных задачах достаточно приблизить 19,96 рубля до 20 рублей. Главное — чтобы упрощение не искажало смысл результата и было достаточно точным для 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числа и выбор точности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решают, до какого разряда нужно сохранить число: до единиц, десятков, сотен, десятых или сотых. Именно этот выбор задаёт точность будущей записи.
</a:t>
            </a:r>
            <a:endParaRPr lang="en-US" sz="1106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5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более крупный разряд, запись станет короче и проще для чтения. Но вместе с этим уменьшится точность, поэтому число будет менее подробным.
</a:t>
            </a:r>
            <a:endParaRPr lang="en-US" sz="1126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цель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покупки обычно достаточно целых рублей, а для измерений важны сантиметры или миллиметры. Подходящая точность зависит не от привычки, а от того, что именно нужно узнать.
</a:t>
            </a:r>
            <a:endParaRPr lang="en-US" sz="940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теряйте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грубое округление может исказить результат. Поэтому важно выбирать такой разряд, при котором число остаётся удобным и при этом достаточно точным для решения.
</a:t>
            </a:r>
            <a:endParaRPr lang="en-US" sz="9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округлять число правильно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округлении числа до нужного разряда.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26" y="1303509"/>
            <a:ext cx="371925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округления по следующей цифре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цифру справа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нужного разряда важно проверить следующую цифру. Именно она показывает, оставить последнюю сохраняемую цифру без изменений или увеличить её на единицу.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0, 1, 2, 3, 4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следующая цифра меньше пяти, число не меняют в выбранном разряде. Остальные цифры после него убирают или заменяют нулями, чтобы запись стала короче.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5, 6, 7, 8, 9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следующая цифра пять или больше, последнюю сохраняемую цифру увеличивают на 1. Это правило работает одинаково при округлении до любых разрядов.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для всех разрядов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округляют и до единиц, и до десятков, и до сотых. Меняется только выбранный разряд, а сам принцип остаётся одним и тем же.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число 4 862 при округлении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каждом новом разряде запись становится короче, а число — менее точным. Это удобно для быстрого сравнения больших значений.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разряд округления, тем сильнее изменяется запись и тем заметнее теряется точность.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округления чисел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Приближения в измерениях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показывает не всё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измеряет длину линейкой, он видит деления, а не бесконечно точное значение. Поэтому запись 12,4 см означает приблизительный результат: реальная длина может немного отличаться в пределах цены деления.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и термометр тоже округляют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показывают массу с заданной точностью, а термометр — температуру по шкале делений. В обоих случаях прибор помогает получить удобную запись, но не убирает небольшую погрешность измерения.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погрешность показывает разницу между точным и приближённым значением и помогает оценить точность записи.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0,03 см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на столько измерение 12,4 см отличается от точного значения 12,37 см.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 условия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погрешность на 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запись числа и величина ошибки при разном округлении.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грубее округление, тем больше абсолютная погрешность и тем меньше точность записи.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условия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погрешность показывает, какую долю от самого числа составляет ошибка. Она помогает сравнивать точность разных измерений даже тогда, когда сами величины сильно отличаются по размеру.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абсолютная ошибка может быть почти незаметной для большого числа и очень заметной для маленького. Поэтому без относительной оценки легко неверно понять, насколько результат точен.
</a:t>
            </a:r>
            <a:endParaRPr lang="en-US" sz="1261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использовать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Относительную погрешность применяют, когда нужно оценить качество результата, а не только размер ошибки. Она помогает решить, достаточно ли точен ответ для практической задачи или требуется более точное значение.
</a:t>
            </a:r>
            <a:endParaRPr lang="en-US" sz="1261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погрешности отвечает на вопрос: велика ли ошибка именно для данной величины? Такой подход особенно полезен в задачах на измерения, где сравнивают разные предметы, расстояния или значения.
</a:t>
            </a:r>
            <a:endParaRPr lang="en-US" sz="12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ошибка для разных чисел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одинаковая абсолютная ошибка по-разному влияет на результаты в зависимости от величины числа.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число, тем меньше заметна одна и та же ошибка в относительном выражении. Это помогает отличать небольшую и существенную погрешность.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«Приближения чисел»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в повседневной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магазинах цены часто указывают в рублях без копеек, если точность до копеек не нужна. Так проще читать стоимость и быстрее сравнивать товары.
</a:t>
            </a:r>
            <a:endParaRPr lang="en-US" sz="869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и 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пути расстояния обычно округляют до километров или сотен метров. Это помогает быстро оценить длину маршрута и время в пути.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и сводках большие числа сокращают для удобства чтения: так информация становится понятнее, если при этом не искажается её смысл.
</a:t>
            </a:r>
            <a:endParaRPr lang="en-US" sz="8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Приближения на картах и в маршрутах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06625" y="1570700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масштабом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реальное расстояние переводится в уменьшенный вид с помощью масштаба. Поэтому итоговое число часто получается не точным до метра, а удобным для чтения и сравнения.
</a:t>
            </a:r>
            <a:endParaRPr lang="en-US" sz="985" dirty="0"/>
          </a:p>
        </p:txBody>
      </p:sp>
      <p:sp>
        <p:nvSpPr>
          <p:cNvPr id="11" name="Text 3"/>
          <p:cNvSpPr txBox="1"/>
          <p:nvPr/>
        </p:nvSpPr>
        <p:spPr>
          <a:xfrm>
            <a:off x="5106625" y="233213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для пути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маршрут составляет 2,8 км, его можно записать как 3 км. Такая запись подходит для быстрого расчёта длины пути и общего плана движения.
</a:t>
            </a:r>
            <a:endParaRPr lang="en-US" sz="1082" dirty="0"/>
          </a:p>
        </p:txBody>
      </p:sp>
      <p:sp>
        <p:nvSpPr>
          <p:cNvPr id="12" name="Text 4"/>
          <p:cNvSpPr txBox="1"/>
          <p:nvPr/>
        </p:nvSpPr>
        <p:spPr>
          <a:xfrm>
            <a:off x="5106625" y="3093579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Приближённое расстояние помогает примерно понять, сколько займёт дорога пешком, на велосипеде или на транспорте. Для этого не всегда нужна точность до десятков метров.
</a:t>
            </a:r>
            <a:endParaRPr lang="en-US" sz="1016" dirty="0"/>
          </a:p>
        </p:txBody>
      </p:sp>
      <p:sp>
        <p:nvSpPr>
          <p:cNvPr id="13" name="Text 5"/>
          <p:cNvSpPr txBox="1"/>
          <p:nvPr/>
        </p:nvSpPr>
        <p:spPr>
          <a:xfrm>
            <a:off x="5106625" y="3855017"/>
            <a:ext cx="3464100" cy="67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с округлёнными расстояниями делает маршрут понятнее, особенно когда нужно быстро выбрать путь. Главное — не забывать, что это оценка, а не абсолютно точное измерение.
</a:t>
            </a:r>
            <a:endParaRPr lang="en-US" sz="10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округления одного числа по разным разрядам
</a:t>
            </a:r>
            <a:endParaRPr lang="en-US" sz="2168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число можно записать по-разному в зависимости от нужной точности.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более крупному разряду запись становится короче, но точность уменьшается. Выбор разряда влияет на удобство и на величину погрешности.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«Приближения чисел»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точность записи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подобрать разряд округления в зависимости от цели вычисления.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475" y="1295896"/>
            <a:ext cx="1089900" cy="1089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8037" y="1295896"/>
            <a:ext cx="1089900" cy="1089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78686" y="1295896"/>
            <a:ext cx="1089900" cy="1089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округлении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5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не на ту цифру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ориентируются на последнюю цифру числа, а не на следующую после выбранного разряда. Из-за этого округление получается неверным и меняет ответ без причины.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67562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раннее округление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округлить промежуточный результат слишком рано, последующие вычисления становятся менее точными. Лучше сначала выполнить действия, а округлять уже в конце, когда это действительно нужно.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6828211" y="2935478"/>
            <a:ext cx="19908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единицами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разные единицы и разряды без необходимости. Если не следить за ними, можно получить красивую запись, которая на самом деле не подходит для 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запись числа 6 492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выбранный разряд, тем сильнее меняется числовая запись и тем меньше деталей сохраняется.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Грубое округление может заметно изменить результат. Поэтому нужно выбирать точность, которая подходит для конкретной задачи.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«Округление чисел»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Приближения в науке и технологиях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594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приборах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приборы не дают бесконечно точный результат, поэтому учёные записывают значения с нужным числом знаков. Это позволяет честно показать точность измерения.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83424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Расчёты в химии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часто работают с очень маленькими величинами, поэтому используют десятичные дроби и округление. Так проще сравнивать результаты и выполнять вычисления.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014699" y="148435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 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программах тоже применяют приближённые числа, когда точность ограничена или слишком подробная запись не нужна. Это ускоряет обработку информации и экономит место.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245974" y="1484400"/>
            <a:ext cx="1566000" cy="304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и малые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запись помогает удобно работать с очень большими и очень маленькими значениями. Благодаря ей числа становятся короче, а сравнивать их проще.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приближениях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числа делают вычисления и записи удобнее, если точность выбрана разумно. Главное — уметь округлять по правилу, понимать погрешность и выбирать такой разряд, который подходит задаче.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2026-05-29T23:03:00Z</dcterms:created>
  <dcterms:modified xsi:type="dcterms:W3CDTF">2026-05-29T23:03:00Z</dcterms:modified>
</cp:coreProperties>
</file>