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64175" y="529650"/>
            <a:ext cx="77196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основные темы: Европейцы в Новом Свете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европейцев и коренных народов Америки в эпоху открытий.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повод для великих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XV веку Европа испытывала дефицит ценных товаров и искала новые морские пути в Азию. Прогресс в навигации и технологии сделали возможными дальние экспедиции за горизонт известных карт.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европейские исследователи и их мотивация
</a:t>
            </a:r>
            <a:endParaRPr lang="en-US" sz="2312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Португальцы и испанцы открывали Атлантику в поисках богатств и новых маршрутов, стимулируя географические открытия и расширяя горизонты Европы.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золота и экзотических товаров был ключевым стимулом, наряду с желанием установить прямую торговлю с Востоком без посредников.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христианской веры дополняло экономические цели, выступая в качестве оправдания для многих экспедиций в Новый Свет.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Христофор Колумб: открытие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1492 году по поручению Испании Колумб достиг островов Багам, полагая, что пристал к берегам Азии, открывая новый мир для Европы.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послужило толчком к интенсивным экспедициям европейцев и началу эпохи колонизации и исследования Америки.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Америго Веспуччи: признание Америки новым континентом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Веспуччи совершил четыре плавания, подробно исследуя побережья Южной Америки. Он первый предположил, что обнаруженные земли — самостоятельный континент, а не часть Азии.
</a:t>
            </a:r>
            <a:endParaRPr lang="en-US" sz="1315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Веспуччи широко распространились в Европе и привели к названию новых земель «Америка» в его честь, закрепляя представления о существовании Нового Света.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открыла пролив, который сегодня носит имя Магеллана, положив начало пути в Тихие воды и расширяя географические знания о Земле.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Магелланов пролив — ключ к Тихому океану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подтвердило форму планеты, установило реальные размеры Земли и открыло новые морские маршруты для последующих поколений мореплавателей.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кругосветка — доказательство круглой Земли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круг и новые горизонты магнитного мира
</a:t>
            </a:r>
            <a:endParaRPr lang="en-US" sz="23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и господство: конкистадоры в Америке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 местными племенами, недовольными гегемонией ацтеков и инков, сыграли важную роль в успехах конкистадоров.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Конкистадоры применяли лошадей и огнестрельное оружие, что стало решающим фактором в завоеваниях против коренных цивилизаций.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Франсиско Писарро в 1533 году покорил инков, используя внутренние конфликты и превосходство в вооружении для быстрого подчинения региона.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Эрнан Кортес сокрушил ацтекскую империю, взяв Теночтитлан в 1521 году, используя военное превосходство и стратегию союзов с недовольными племенами.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британские и французские колонии в Америке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Джеймстауна и его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1607 году Британская империя основала Джеймстаун, ставший стратегическим центром выращивания табака и начальной площадкой для расширения в Северную Америку.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колония в Квебеке и экономическая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Французы основали Квебек в 1608 году, сосредоточив усилия на торговле мехом с индейцами и исследовании обширных территорий Канады.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переселение и распределение колоний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активное поселение происходило в XVII веке, особенно на восточном побережье и в Карибском бассейне.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быстром росте населения колоний, что отражает успешные миграционные процессы и развитие колониальной инфраструктуры.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исследования, 2020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европейских болезней на коренное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болезни, такие как оспа и корь, вызвали масштабные эпидемии среди индейцев, которые не имели естественного иммунитета.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несколько десятилетий население коренных народов сократилось на 70–90%, что оказало длительное воздействие на структуру и численность их обществ.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769925" y="1536900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лошадей, новые виды животных повлияли на сельское хозяйство и пищевые привычки. Колонисты и индейцы стали использовать европейские технологии разведения и охоты, что привело к изменению традиционного образа жизни.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4575" y="1536848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привезли в Америку лошадей, коров, овец и свиней, что значительно изменило местный уклад жизни. Особенно лошади стали важным ресурсом для племён Великих Равнин, улучшив охоту и передвижение.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78300" y="341775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1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животные в Америке: новое влияние
</a:t>
            </a:r>
            <a:endParaRPr lang="en-US" sz="24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злаки были завезены в Новый Свет первыми поселенцами и быстро прижились благодаря подходящему климату. Они стали важной пищей для колонистов, обеспечивая запас продуктов на долгие годы.
</a:t>
            </a:r>
            <a:endParaRPr lang="en-US" sz="771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 ячмень — основа европейской колонизации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быстро распространился по Европе, став базовым продуктом питания. Томаты вошли в рацион, изменив традиционные блюда, особенно в Средиземноморье, где впоследствии стали незаменимыми.
</a:t>
            </a:r>
            <a:endParaRPr lang="en-US" sz="771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дарит Европе картофель и томаты
</a:t>
            </a:r>
            <a:endParaRPr lang="en-US" sz="1052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из Америки привлекли огромный интерес в Европе и стали основой для промышленного производства, торговли и культурных обычаев, таких как курение и употребление шоколада.
</a:t>
            </a:r>
            <a:endParaRPr lang="en-US" sz="771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Табак и какао: новые культурные и экономические товары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растениями между континентами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Канада и английская Новая Англия возникли на территориях, где европейцы установили контроль, изменив политическую и культурную жизнь региона. Эти колонии стали ядром последующего развития Северной Америки.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французской и английской колоний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 Португалия завоевали значительные территории, создав крупные колониальные образования. Эти земли стали центрами экономической эксплуатации и смешения культур, заложив основы современной Латинской Америки.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и португальские владения в Латинской Америке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карты Америки после европейской колонизации
</a:t>
            </a:r>
            <a:endParaRPr lang="en-US" sz="225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88914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944" y="184568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6187" y="3527269"/>
            <a:ext cx="290925" cy="38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христианских миссий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христианства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Миссионеры основывали церковные общины, обучали вере и духовным традициям коренное население Нового Света.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грамотность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открывали школы, где индейцев учили чтению и письму, что способствовало взаимопониманию и интеграции.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ремесел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миссионеры обучали крестьянским и ремесленным навыкам, помогая развивать новые профессии и улучшать хозяйство.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Архитектурное влияние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возводили каменные здания и церкви, ставшие центрами культурной жизни и памятниками европейской архитектуры в Америке.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600" y="1801136"/>
            <a:ext cx="3026700" cy="24000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16025"/>
            <a:ext cx="77787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и принудительный труд: новый порядок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9472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энкомьенда и эксплуатация индейцев
</a:t>
            </a:r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Испанцы использовали систему энкомьенда для принудительного труда индейцев, что приводило к тяжелым условиям и снижению численности коренного населения. Это стало основой колониальной экономики.
</a:t>
            </a:r>
            <a:endParaRPr lang="en-US" sz="1291" dirty="0"/>
          </a:p>
        </p:txBody>
      </p:sp>
      <p:sp>
        <p:nvSpPr>
          <p:cNvPr id="7" name="Text 3"/>
          <p:cNvSpPr txBox="1"/>
          <p:nvPr/>
        </p:nvSpPr>
        <p:spPr>
          <a:xfrm>
            <a:off x="335757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ввоз африканских рабов
</a:t>
            </a:r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XVII–XVIII веках в Америку доставили около 10 миллионов африканских рабов. Они работали на плантациях, закупались для экстрактивной промышленности, что углубило расовую и социальную сегрегацию.
</a:t>
            </a:r>
            <a:endParaRPr lang="en-US" sz="129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европейских колоний в Америке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колонии сосредоточились на добыче золота и серебра, особенно в Потоси и Мексике, что принесло огромные богатства и стимулировало европейскую экономику.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колонии занимались выращиванием табака и хлопка, развивая сельское хозяйство с использованием рабского труда и создавая экспортные отрасли.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колонии специализировались на торговле мехом и лесных ресурсах, устанавливая тесные связи с коренными племенами и развивая региональные рынки.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Начали формироваться первые креольские общества, смешивавшие европейские, африканские и индейские элементы в языке и культуре.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музыкальные стили — самба и калипсо, выражавшие уникальные традиции смешанных общин.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— начало XIX века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Установились смешанные социальные группы метисов и мулатов, формируя сложную структуру общественной идентичности в Латинской Америке.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смешение и появление новых идентичностей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 сотрудничество с коренными американцами
</a:t>
            </a:r>
            <a:endParaRPr lang="en-US" sz="2329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Конфликты, такие как восстание Папе и война Пекотов, отражали противостояние колонистов с коренным населением, вызванное захватом земель и культурным давлением.
</a:t>
            </a:r>
            <a:endParaRPr lang="en-US" sz="1395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происходили мирные контакты: французы торговали с ирокезами и перенимали индейские технологии, что способствовало взаимовыгодному сосуществованию.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Америки говорят на испанском, английском, португальском или французском языках, что отражает влияние колониальной эпохи и закрепление европейской культуры.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26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pPr algn="ctr" indent="0" marL="0">
              <a:lnSpc>
                <a:spcPct val="120004"/>
              </a:lnSpc>
              <a:buNone/>
            </a:pPr>
            <a:r>
              <a:rPr lang="en-US" sz="1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Америки сегодня используют один из европейских языков как родной или официальный.
</a:t>
            </a:r>
            <a:pPr algn="ctr" indent="0" marL="0">
              <a:lnSpc>
                <a:spcPct val="120004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187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и демографические исследования
</a:t>
            </a:r>
            <a:endParaRPr lang="en-US" sz="32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наследие и вызовы Нового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3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колонизация навсегда изменила облик Америки, открыв новые возможности и вызвав глубокие противоречия, которые остаются предметом изучения и обсуждения до сегодняшнего дня.
</a:t>
            </a:r>
            <a:endParaRPr lang="en-US" sz="35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2026-05-10T16:16:25Z</dcterms:created>
  <dcterms:modified xsi:type="dcterms:W3CDTF">2026-05-10T16:16:25Z</dcterms:modified>
</cp:coreProperties>
</file>