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техника и культура во второй половине XX — начале XXI века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открытия изменили жизнь людей, города и повседневную культуру.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государства вкладывали больше денег в науку, образование и промышленность. Холодная война ускорила космическую гонку, развитие компьютеров и новых технологий, а затем цифровые сервисы вошли в дом, школу и работу каждого человека.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 стал меняться быстрее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научные достижения эпохи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источники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Атомная энергетика дала человечеству мощный источник электричества, а полупроводники и лазеры открыли путь к современной электронике, связи и точным приборам, которые стали основой многих повседневных технологий.
</a:t>
            </a:r>
            <a:endParaRPr lang="en-US" sz="1082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Прорывы в 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пересадки органов, искусственных суставов, томографии, лекарств и вакцин помогло лечить болезни, которые раньше считались особенно опасными или почти неизлечимыми, и повысило качество жизни миллионов людей.
</a:t>
            </a:r>
            <a:endParaRPr lang="en-US" sz="1031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1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структуры ДНК в 1953 году стало ключом к пониманию наследственности, а расшифровка генома человека в 2003 году ускорила развитие генетики, диагностики и персонализированной медицины.
</a:t>
            </a:r>
            <a:endParaRPr lang="en-US" sz="1124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для 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научные знания всё чаще превращались в технологии, которые не только облегчали труд, но и меняли образ мышления, способы общения и само представление человека о мире.
</a:t>
            </a:r>
            <a:endParaRPr lang="en-US" sz="11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главных технологических прорывов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ступень опиралась на достижения предыдущих десятилетий и меняла привычный образ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изменений не снижался: от атомной эпохи к смартфонам путь стал короче и быстрее.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 материалам задания; условная шкала для визуализации последовательности событий.
</a:t>
            </a:r>
            <a:endParaRPr lang="en-US" sz="7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Космос: соперничество держав и общий шаг человечества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спутник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спутника в 1957 году показал, что человечество вышло в космическую эру. Это событие стало символом научного успеха и одновременно началом острой международной конкуренции.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человек в космосе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Юрия Гагарина в 1961 году доказал, что человек способен не только наблюдать Вселенную, но и работать за пределами Земли. Его имя стало известно во всём мире.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как новая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американских астронавтов на Луне в 1969 году стала важной вехой в истории науки и техники. Она показала возможности ракетостроения, навигации и точных расчётов.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вместо соперничества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космос стал площадкой для совместной работы разных стран. Орбитальные станции и Международная космическая станция доказали, что большие научные задачи можно решать вместе.
</a:t>
            </a:r>
            <a:endParaRPr lang="en-US" sz="11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720189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носители информации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бумажных изданий к цифровым облакам — каждый новый носитель делал знания компактнее, доступнее и быстрее в использовании.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цифровым носителям резко увеличил объём хранения и скорость обмена данными.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носителей информации; хронология указана ориентировочно.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и интернет изменили работу, учёбу и общение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машины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электронные компьютеры занимали целые комнаты и использовались в науке, расчётах и армии. Работа с ними требовала специальных знаний и большого количества времени.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Персональные компьютеры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1970–1980-е годы компьютеры стали меньше и доступнее. Их начали устанавливать в школах, домах и офисах, где они помогали учиться, печатать тексты и считать быстрее.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для миллионов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1990-е годы интернет связал пользователей разных стран в единую сеть. Появились электронная почта и поисковые системы, которые заметно ускорили обмен сведениями.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XXI века социальные сети и онлайн-сервисы сделали передачу новостей, изображений и сообщений почти мгновенной. Общение стало постоянным и почти не зависело от расстояния.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научно-техническое новшество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научной идеи до массового использования на примере современных технологий.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Медицина: новые методы лечения и роста продолжительности жизни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Операция, которая спасает 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Кардиохирургия во второй половине XX века стала одной из самых заметных областей медицины. Врачи научились проводить сложные операции на открытом сердце, а это дало шанс людям с тяжёлыми болезнями жить дольше и активнее.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взгляд внутрь тела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Рентген, ультразвук и компьютерная томография сделали диагностику гораздо точнее. Теперь врач может увидеть проблему раньше, чем она станет опасной, и подобрать лечение быстрее и увереннее.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 после 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Пересадка органов и искусственные суставы стали символами медицинского прогресса. Эти методы помогли многим пациентам снова двигаться, работать и возвращаться к привычной жизни после тяжёлых заболеваний и травм.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продолжительности жизни в мире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рост повлияли не только лекарства, но и чистая вода, питание, санитария и более раннее выявление болезней.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росла в обеих группах стран, но разница долго сохранялась и сокращалась постепенно.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мировые тенденции по данным международных демографических обзоров; значения условны для наглядности.
</a:t>
            </a:r>
            <a:endParaRPr lang="en-US" sz="6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экологические проблемы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2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фабрики, электростанции и транспорт работали всё интенсивнее, поэтому миру требовалось больше энергии. Основную нагрузку долго несли уголь, нефть и газ, что усилило зависимость экономики от топлива.
</a:t>
            </a:r>
            <a:endParaRPr lang="en-US" sz="865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Атомная альтернатива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станции давали много электричества при сравнительно низких выбросах, но требовали строгой безопасности. Крупные аварии напомнили, что высокая мощность может сопровождаться долгосрочными рисками для людей и природы.
</a:t>
            </a:r>
            <a:endParaRPr lang="en-US" sz="831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 почв стало заметной проблемой во многих странах. Люди, учёные и общественные движения стали требовать очистных сооружений, контроля выбросов и более бережного отношения к ресурсам.
</a:t>
            </a:r>
            <a:endParaRPr lang="en-US" sz="891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XX века всё больше внимания получили солнце, ветер и другие альтернативные источники. Они помогли начать переход к более чистой энергетике, хотя полностью заменить традиционные станции пока не смогли.
</a:t>
            </a:r>
            <a:endParaRPr lang="en-US" sz="8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 энергии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источник энергии имеет свои плюсы и ограничения. Важны не только мощность, но и безопасность, стоимость, стабильность работы и влияние на окружающую среду.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выгодный вариант зависит от условий: традиционные источники дают стабильность, а возобновляемые снижают вред природе, но требуют дополнительных технологий хранения энергии.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учебных курсов по энергетике и экологии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Литература: новые темы, герои и жанры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войне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часто возвращались к военным событиям, показывая не только фронт, но и судьбы тех, кто ждал, потерял и выживал. Через такие книги сохранялась историческая память и личное отношение к прошлому.
</a:t>
            </a:r>
            <a:endParaRPr lang="en-US" sz="1130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многих произведений оказался не герой-легенда, а простой человек с сомнениями, страхами и выбором. Это сделало литературу ближе читателю и помогло увидеть ценность повседневной жизни.
</a:t>
            </a:r>
            <a:endParaRPr lang="en-US" sz="1130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жанры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развивались фантастика, исторический роман, документальная проза и книги о подростках. Эти жанры позволяли говорить о будущем, прошлом и взрослении понятным и интересным для молодёжи языком.
</a:t>
            </a:r>
            <a:endParaRPr lang="en-US" sz="1130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поднимали вопросы совести, личной свободы и ответственности за поступки. Литература стала не только рассказом о событиях, но и способом задуматься о нравственном выборе каждого человека.
</a:t>
            </a:r>
            <a:endParaRPr lang="en-US" sz="11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61" y="1063225"/>
            <a:ext cx="2687727" cy="20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4384" y="1063225"/>
            <a:ext cx="2687727" cy="20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телевидение как массовое искусство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Экран, который собирал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телевизор стал привычным центром дома. Люди вместе смотрели новости, спортивные передачи, фильмы и детские программы, а вечерняя трансляция часто объединяла несколько поколений одной семьи.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кино научилось удивлять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Цветное изображение, сложные трюки и компьютерная графика расширили возможности режиссёров. Фильмы стали не только рассказывать истории, но и создавать яркие миры, которые раньше было трудно показать на экране.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тогда, когда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XX века появились цифровое видео, кабельные каналы и онлайн-сервисы. Зритель получил выбор: смотреть фильм в удобное время, повторять любимые сцены и подбирать программы по собственному интересу.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массовой культуры стали самыми популярными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XX века массовая культура всё чаще переходила в дом: через телевизор, видео и музыку. Затем внимание быстро сместилось к цифровым форматам и личному выбору.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кино долго сохраняли лидерство, но в XXI веке их позиции начали делить интернет-контент и видеоигры. Потребление культуры стало более индивидуальным.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для учебной презентации на основе тенденций массовой культуры конца XX — начала XXI века
</a:t>
            </a:r>
            <a:endParaRPr lang="en-US" sz="7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31875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25" y="2187477"/>
            <a:ext cx="160200" cy="12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2933060"/>
            <a:ext cx="160200" cy="12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888" y="3674593"/>
            <a:ext cx="108675" cy="14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775" y="4424498"/>
            <a:ext cx="144900" cy="14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молодёжная культура новых поколений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95099" y="121062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стили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Рок-н-ролл, рок, поп, хип-хоп и электронная музыка стали звучанием целых поколений. Каждое направление выражало особый ритм времени и помогало молодым людям находить свой круг и свои ценности.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95099" y="196055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Радио, телевидение и музыкальные клипы сделали песни доступными миллионам слушателей. Хиты быстро становились известными в разных странах, а мировые чарты превращали музыку в общемировое событие.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5099" y="2710481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и 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влияла не только на слух, но и на внешний вид. Молодёжные группы выбирали свою одежду, причёски, значки и символы, чтобы показать принадлежность к определённой культуре.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95099" y="3460398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часто говорили о свободе, дружбе, протесте, любви и поиске себя. Поэтому музыка стала способом выражать мысли и чувства, которые подросткам и молодёжи было трудно сказать иначе.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95099" y="4210302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жанры быстро переходили границы стран и объединяли людей с разным языком и традициями. Благодаря этому молодёжная культура стала международной, но при этом сохранила местные особенности.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технологии меняли повседневную культуру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новые устройства постепенно меняли общение, обучение, досуг и доступ к информации.
</a:t>
            </a:r>
            <a:endParaRPr lang="en-US" sz="10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науки и культуры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наука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разных стран стали чаще работать вместе на конференциях, в лабораториях и международных проектах. Такое сотрудничество ускоряло обмен знаниями и помогало решать задачи, слишком сложные для одной страны.
</a:t>
            </a:r>
            <a:endParaRPr lang="en-US" sz="1018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обмены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студентами и стажировки открыли молодёжи доступ к новым университетам, методам обучения и научным традициям. Это сделало образование более открытым и связало поколения специалистов по всему миру.
</a:t>
            </a:r>
            <a:endParaRPr lang="en-US" sz="1027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книг, мировые турне музыкантов и международные фестивали кино помогли людям узнавать чужие культуры. Одновременно вырос интерес к национальным языкам, обычаям и историческому наследию.
</a:t>
            </a:r>
            <a:endParaRPr lang="en-US" sz="1132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информационное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перевозки, связь и цифровые технологии сделали новости, открытия и произведения искусства доступными почти одновременно в разных странах. Мир стал ближе, а культурный обмен — заметно быстрее.
</a:t>
            </a:r>
            <a:endParaRPr lang="en-US" sz="11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720189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науки, техники и культуры на жизнь людей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достижения разных сфер меняли повседневную жизнь: от связи и лечения до досуга и образования. Все они сделали мир удобнее и теснее связанным.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улучшил быт, обучение и общение, но усилил зависимость от техники и цифровых сервисов. Поэтому вместе с удобством выросла ответственность за безопасное и разумное использование технологий.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истории науки, техники и культуры второй половины XX — начала XXI века
</a:t>
            </a:r>
            <a:endParaRPr lang="en-US" sz="7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перемен: что изменилось навсегда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 — начале XXI века наука, техника и культура ускорили жизнь людей и сблизили страны. Вместе с новыми возможностями пришли экологические и цифровые вызовы, требующие ответственности.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2026-06-01T04:47:29Z</dcterms:created>
  <dcterms:modified xsi:type="dcterms:W3CDTF">2026-06-01T04:47:29Z</dcterms:modified>
</cp:coreProperties>
</file>