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греческого полиса: основные темы и вопросы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происхождение греческого полиса — уникальной формы древнегреческого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— это город-государство, возникшее после распада Микенской цивилизации. Он стал центром политической, экономической и культурной жизни в Древней Греции, объединяя жителей в единую общину.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греческий полис: исторический контекст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Гористый ландшафт как основа разделения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состоит из многочисленных гор и холмов, что создавало естественные барьеры. Это препятствовало объединению и способствовало развитию обособленных поселений.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островов в формировании отдельных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островов Эгейского моря обеспечивало отдельные территории для поселений. Разделённые водой города-государства развивались независимо друг от друга.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плодородных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долины были малы и разбросаны, что стимулировало возникновение небольших автономных общин, способных эффективно управлять своей территорией.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особенности, повлиявшие на появление полисов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Кризисный период и становление полисов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 до н.э. — падение Микенской цивилизации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распались на отдельные населённые пункты, исчезла централизованная власть и утрачены многие культурные достижения.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Темные века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Наступил период упадка торговли и письменности, население уменьшилось, что привело к упрощению общественных структур.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общественных объединений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общины начали формироваться на базе старых родовых связей, переходя к более организованным формам.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основ полисов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базе объединённых поселений появились первые городские государства с политическими и экономическими институциями.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Родовые группы постепенно утратили главенствующую роль, уступая место более широким гражданским общинам, объединяющим жителей города.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формировались органы власти, где властные функции принадлежали избираемым должностным лицам, а не старейшинам по крови.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Возникали первые институты представительной власти, такие как архонты и стратеги, отвечавшие за управление полисом и защиту его интересов.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родовых отношений в эпоху полиса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вызвал дефицит земли, что стимулировало поиск новых территорий и создавать новые поселения.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демографические факторы формирования полиса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торговли обеспечивало полисам ресурсы и процветание, укрепляя их экономический потенциал.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железных орудий труда повысило производительность сельского хозяйства и ремёсел, поддерживая рост населения.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экономической базы позволило полисам развивать самостоятельное управление и защищать свои интересы.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14501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5150" y="14501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75" y="1450130"/>
            <a:ext cx="318300" cy="254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права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мужчины-потомки коренного населения обладали правом участвовать в политической жизни полиса, включая голосование и выборы.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несли ответственность за защиту общих интересов и участие в общественных делах своего города.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принятие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в полисе принимались совместно на народных собраниях, что укрепляло чувство общности и сотрудничества.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формирования гражданской общины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частной собственности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частной собственности на землю и вещи разделило общество по имущественному признаку и усилило потребность в законах и правовых институтах.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основой имущественного неравенства и потребовало новых правовых норм для регулирования отношений между гражданами.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древнегреческих обществ
</a:t>
            </a:r>
            <a:endParaRPr lang="en-US" sz="99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полисов значительно увеличилось, что отражает рост населения и расширение экономических связей.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полисов свидетельствует о динамичном развитии греческой цивилизации и формировании новых центров власти.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археологические данные и древние хроники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греческих полисов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преобладала в Афинах, где все граждане участвовали в принятии решений на народных собраниях.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сохраняла олигархический строй с советом старейшин и двумя царями, уделяя внимание военной дисциплине.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полисы, такие как Коринф, имели разнообразные формы правления, отражая местные традиции и социальную структуру.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Внутриполисное устройство и формы правления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греческие полисы: Афины, Спарта, Коринф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— колыбель демократии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известны как центр демократии, образования, театра и искусства. Здесь собирались народные собрания, а философы, такие как Сократ, активно развивали идеи мудрости и знаний.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и Коринф: военная мощь и торговые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— строгий военный полис с властью совета старейшин и двух царей, воспитывающий воинов. Коринф славился торговлей и ремёслами, контролируя важные морские пути и порты.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949946"/>
            <a:ext cx="3832800" cy="16627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Афин, Спарты и Коринфа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в политическом устройстве, занятиях и архитектурных памятниках трёх крупнейших греческих полисов.
</a:t>
            </a:r>
            <a:endParaRPr lang="en-US" sz="1165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выделялись демократической системой, Спарта — военной дисциплиной, а Коринф — коммерческим развитием.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историки Геродот и Фукидид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как основа продовольствия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ячменя, пшеницы, винограда и оливок было основным занятием большинства жителей. Это обеспечивало полис необходимыми продуктами и сырьём для ремёсел.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ремесел и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Гончарное дело, металлургия и ткачество служили важными отраслями экономики. Морская торговля соединяла полисы с другими регионами Средиземноморья, способствуя экономическому росту.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и его роль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крупного и мелкого рогатого скота дополняло сельское хозяйство и обеспечивало полис мясом, молоком и сыром, поддерживая разнообразие питания и хозяйственную стабильность.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хозяйство полиса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25" y="749261"/>
            <a:ext cx="3615600" cy="935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25" y="1823911"/>
            <a:ext cx="3615600" cy="9356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825" y="2898561"/>
            <a:ext cx="3615600" cy="9356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825" y="3973211"/>
            <a:ext cx="3615600" cy="9356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8500" y="103005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философии и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трудились Сократ, Платон и Аристотель, которые заложили основы западной философии и логики. Их учения повлияли на мысль тысячелетий.
</a:t>
            </a:r>
            <a:endParaRPr lang="en-US" sz="871" dirty="0"/>
          </a:p>
        </p:txBody>
      </p:sp>
      <p:sp>
        <p:nvSpPr>
          <p:cNvPr id="11" name="Text 2"/>
          <p:cNvSpPr txBox="1"/>
          <p:nvPr/>
        </p:nvSpPr>
        <p:spPr>
          <a:xfrm>
            <a:off x="4138500" y="210470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 и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создал эпосы, которые стали национальным наследием. В театрах развивались трагедия и комедия, которые отражали проблемы общества и человеческих чувств.
</a:t>
            </a:r>
            <a:endParaRPr lang="en-US" sz="871" dirty="0"/>
          </a:p>
        </p:txBody>
      </p:sp>
      <p:sp>
        <p:nvSpPr>
          <p:cNvPr id="12" name="Text 3"/>
          <p:cNvSpPr txBox="1"/>
          <p:nvPr/>
        </p:nvSpPr>
        <p:spPr>
          <a:xfrm>
            <a:off x="4138500" y="317935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Актерское искусство и Олимпийские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привлекали зрителей спектаклями, а Олимпийские игры стали символом единения греков через спорт и религиозные обряды.
</a:t>
            </a:r>
            <a:endParaRPr lang="en-US" sz="871" dirty="0"/>
          </a:p>
        </p:txBody>
      </p:sp>
      <p:sp>
        <p:nvSpPr>
          <p:cNvPr id="13" name="Text 4"/>
          <p:cNvSpPr txBox="1"/>
          <p:nvPr/>
        </p:nvSpPr>
        <p:spPr>
          <a:xfrm>
            <a:off x="4138500" y="425400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религия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акрополи олицетворяли религиозные верования. Их красота и масштаб подчеркивали значимость богов и культурную силу каждого полиса.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 греческих полисов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и особенности общества полиса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укрепление города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Возникали стены для защиты, формировались центральные части — агора и акрополь, вокруг которых сосредотачивалась общественная жизнь.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деление и права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граждан, метеки и рабов. Только граждане участвовали в управлении и имели политические права.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праздники и религиозные церемонии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спортивные игры и обряды служили укреплению единства и поддерживали связь с богами, что было важным для жизни полиса.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греческого полиса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превращения родовых поселений в самостоятельные городские государства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философии и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полисов развивались школы мудрецов и софистов, Пифагор начал исследовать математику. Эти достижения повлияли на культуру и образование всей Европы.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архитектуры и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великие сооружения, такие как Парфенон и театры. Драматурги Эсхил, Софокл и Еврипид создали произведения, которые изучаются до сих пор.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конкуренции и военных 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часто соперничали, что привело к войнам и союзам — Делосскому и Пелопоннесскому. Эти события сформировали политический ландшафт Древней Греции.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появления полисов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Межполисные конфликты и войны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полисы нередко воевали за территории и влияние. Пелопоннесская война между Афинами и Спартой стала самым известным примером напряжённого противостояния.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способствовали развитию тактики и оружия. Несмотря на конфликты, полисы объединялись в союзы для защиты от внешних врагов, таких как Персия.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полисы заложили основы демократии, где граждане принимали участие в управлении обществом, что стало примером для государственных систем будущих эпох.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организации выборов и народных собраний оказал влияние на развитие политических институтов Рима и современной Европы, укрепляя идею самоуправления.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полисов проявляется в культуре, искусстве и праве, формирующих структуру европейских государств и общества сегодня.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полиса для истории Европы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полис послужил фундаментом для демократии и культурного развития. Его традиции самоуправления и гражданской ответственности остаются актуальными и вдохновляющими современные общества.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полис: наследие и уроки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2026-05-10T12:37:12Z</dcterms:created>
  <dcterms:modified xsi:type="dcterms:W3CDTF">2026-05-10T12:37:12Z</dcterms:modified>
</cp:coreProperties>
</file>