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соединяет звук, образ и мысль в едином художественном переживании.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Поэзия: язык ритма, образа и смысла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 школьном курсе литературы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проходит через всю историю русской словесности и помогает увидеть, как эпоха, личность автора и форма стиха соединяются в одном тексте. В 11 классе это особенно важно для понимания литературы XIX–XX веков.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поэтического текста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строка и строфа обладают смысловой самостоятельностью: пауза, перенос строки и расположение слов заметно меняют восприятие текста.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рифма, интонация и звуковые повторы создают музыкальность стиха и помогают выделить ключевые смысловые акценты.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в лирике обычно многослоен: он может быть предметным, эмоциональным, символическим и философским одновременно.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поэзии: конкретная деталь и обобщённый смысл
</a:t>
            </a:r>
            <a:endParaRPr lang="en-US" sz="2438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выходит за пределы описания и начинает выражать настроение, память или мысль об устройстве мира. Поэтому поэтический ряд легко запоминается и остаётся многозначным.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обычная вещь — снег, дорога, окно или письмо — становится точкой входа в переживание героя. Такая деталь делает чувство видимым и убедительным.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стихотворные размеры в русской поэзии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Трёхсложные размеры чаще звучат плавно и напевно, а свободный стих усиливает разговорную интонацию.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традиции преобладают ямб и хорей; остальные размеры расширяют выразительные возможности стиха.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школьной программы по литературе 11 класса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задаёт ритмический каркас стихотворения: чередование ударных и безударных слогов организует движение строки и формирует её интонацию.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связывает строки звуковым повтором; в зависимости от окончания она бывает мужской, женской, дактилической или гипердактилической.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Строфика объединяет строки в устойчивые композиции — от четверостишия до сонета, — а выбор формы влияет на напряжение и завершённость высказывания.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Размер, рифма и строфика как основа стиховой организации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334" y="1676050"/>
            <a:ext cx="451263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поэтических форм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увидеть, как форма задаёт тон, композицию и художественную задачу стихотворения.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поэзии не только различаются внешне, но и задают читателю особый способ восприятия смысла.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традиционные литературоведческие характеристики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смысл в стихотворении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 жизненного впечатления к художественному обобщению.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сохраняет не только события, но и язык времени: в ней слышны привычные слова, интонации, общественные споры и ценности конкретного поколения.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историческое свидетельство эпохи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стихотворение особенно заметны война, революция, ожидание перемен, городская жизнь и переживание личной ответственности перед историей.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часто становится формой внутренней хроники, где личное чувство не отделено от судьбы страны и эпохи.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гражданская, военная и философская лирика XX века читается как художественное свидетельство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встречаются в лирике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особенно значима для русской поэзии XIX–XX веков и часто связана с исторической памятью.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любовная, философская и пейзажная лирика; остальные темы уточняют личный и исторический опыт.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обобщающая модель по школьному курсу литературы 11 класса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читатель: диалог через текст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не сообщает смысл напрямую: он оставляет паузы, недоговорённости и намёки, которые читатель должен соотнести со своим опытом, культурой и знанием литературного контекста.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одно стихотворение в разные эпохи и в разном возрасте читается по-новому: меняются акценты, глубина переживания и понимание авторской интонации, скрытой за словами.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и обновление поэтического языка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усиливается ощущение кризиса старых форм, и поэзия начинает искать новые способы выразить сложность мира и внутреннюю раздвоенность личности.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обращаются к многозначному образу, музыке слова и философской символике, превращая стихотворение в пространство намёков, ассоциаций и духовного поиска.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и футуризм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стремятся к точности, предметности и ясности, а футуристы экспериментируют с лексикой, графикой строки и разрушением привычного поэтического строя.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поэтическая норма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стих становится свободнее по интонации и синтаксису, а тема города, современности и личного переживания получает особенно яркое звучание.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направления XX 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хронологию, а различие художественных установок: от мистической многозначности до языкового эксперимента и нравственной сосредоточенности.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подчёркивает, что каждый этап XX века расширял границы поэтического языка по-своему, сохраняя связь формы с мировоззрением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сопоставление по материалам школьного курса литературы; качественная шкала, 2025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200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1887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787" y="26558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787" y="34237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787" y="4191700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средства поэтической выразительности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значения делает образ многослойным: предмет в стихотворении начинает говорить о чувствах, времени, памяти или внутреннем состоянии героя.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и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уточняют картину и помогают увидеть предмет ярче; они не только украшают текст, но и направляют читательское восприятие.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 и ассонанс создают музыкальность стиха, усиливают настроение и связывают смысл с тем, как именно звучит строка.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анафора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Повторяемые слова и конструкции организуют ритм мысли, подчёркивают главное и придают речи эмоциональную собранность и убедительность.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и градация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порядок слов и нарастание признаков усиливают выразительность, выделяют ключевые смыслы и делают интонацию более напряжённой.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поэтический язык, интонация и ведущие темы в разные эпохи.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эпохи формировали разные способы говорить о человеке, но именно эти авторы задали образцы поэтической нормы и новаторства.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русской литературы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определившие развитие русской лирики
</a:t>
            </a:r>
            <a:endParaRPr lang="en-US" sz="29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стихотворения к звучащему 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переходит в романс, песню, театральную декламацию или рэп, потому что в нём уже есть ритм, интонация и образная плотность. Это делает поэзию особенно гибкой формой искусства.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 музыке, кино и цифровой культуре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 цифровой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культуре поэзия живёт в коротких публикациях, аудиочтениях и визуальных форматах. Здесь особенно ценятся лаконичность, узнаваемый образ и авторская манера произнесения.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стихотворения в 11 классе
</a:t>
            </a:r>
            <a:endParaRPr lang="en-US" sz="3144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наблюдения к литературоведческому выводу.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учит замечать оттенки смысла, точно подбирать слова и понимать, как форма влияет на содержание. Это развивает не только речь, но и способность вдумчиво читать любой сложный текст.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помогает выражать чувства, которые трудно передать обычной прозой: сомнение, тревогу, надежду, внутренний конфликт. Сжатая форма делает переживание особенно ясным и запоминающимся.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стихов формирует культурную память и читательский вкус. Оно позволяет сравнивать исторический контекст, авторский голос и собственное восприятие, не сводя литературу к пересказу.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поэзия нужна современному школьнику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изучение поэзии влияет на читательские навыки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Систематическая работа со стихотворением тренирует внимание к деталям и помогает быстрее замечать связь между отдельной строкой и общим смыслом.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усиливает аналитическое чтение: ученик точнее выделяет тему, образ героя и позицию автора, а также увереннее объясняет художественные приёмы.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учебной динамики в рамках курса литературы; условная шкала, 2025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остаётся языком памяти и самопознания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чувство, мысль и культурную традицию, учит слышать слово глубже и видеть за краткой строкой большой человеческий опыт.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2026-05-23T15:22:20Z</dcterms:created>
  <dcterms:modified xsi:type="dcterms:W3CDTF">2026-05-23T15:22:20Z</dcterms:modified>
</cp:coreProperties>
</file>