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7925" y="3535275"/>
            <a:ext cx="5888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многогранников в геометрии 9 класса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467925" y="4371049"/>
            <a:ext cx="58884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многогранники через модели, чертежи и развертки.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57975" y="310400"/>
            <a:ext cx="22962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906" y="2403041"/>
            <a:ext cx="4051500" cy="21958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7925" y="399601"/>
            <a:ext cx="37086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девятикласснику моделировать многогранники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5331394" y="1253613"/>
            <a:ext cx="34401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помогают увидеть пространственную фигуру целиком, разобраться в её элементах и проверить формулы на практике. На уроке становится понятнее, как устроены развертки, симметрия, устойчивость и способы сборки фигур из бумаги, палочек и цифровых инструментов.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99550" y="1701799"/>
            <a:ext cx="3057900" cy="2992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называется многогранником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30050" y="1610975"/>
            <a:ext cx="4592400" cy="1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Плоская поверхность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30050" y="1819800"/>
            <a:ext cx="45924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Многогранник — это пространственная фигура, поверхность которой составлена из конечного числа многоугольников. Все его части плоские, поэтому фигуру можно описывать через грани, рёбра и вершины.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30050" y="4223575"/>
            <a:ext cx="4592400" cy="1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30050" y="4432400"/>
            <a:ext cx="45924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определения помогает без ошибок распознавать фигуры в заданиях, правильно считать их элементы и уверенно переходить к построению моделей и проверке свойств.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30050" y="3570425"/>
            <a:ext cx="4592400" cy="1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 подходит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30050" y="3779250"/>
            <a:ext cx="45924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Шар, цилиндр и конус не являются многогранниками, потому что их поверхность содержит кривые линии. У таких фигур нельзя выделить только плоские многоугольные грани.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30050" y="2917275"/>
            <a:ext cx="4592400" cy="1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фигур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630050" y="3126100"/>
            <a:ext cx="45924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многогранникам относятся куб, прямоугольный параллелепипед, призмы, пирамиды и другие выпуклые фигуры с плоскими гранями. Их можно встретить и в учебных задачах, и в предметах вокруг нас.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630050" y="2264125"/>
            <a:ext cx="4592400" cy="1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
</a:t>
            </a:r>
            <a:endParaRPr lang="en-US" sz="1100" dirty="0"/>
          </a:p>
        </p:txBody>
      </p:sp>
      <p:sp>
        <p:nvSpPr>
          <p:cNvPr id="21" name="Text 11"/>
          <p:cNvSpPr txBox="1"/>
          <p:nvPr/>
        </p:nvSpPr>
        <p:spPr>
          <a:xfrm>
            <a:off x="630050" y="2472950"/>
            <a:ext cx="45924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 образуют наружную поверхность фигуры, рёбра — линии их пересечения, а вершины — точки, где сходятся рёбра. По этим элементам удобно считать и сравнивать многогранники.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2918" y="2199550"/>
            <a:ext cx="5538063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многогранники и их элементы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658225" y="4612925"/>
            <a:ext cx="82080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9 класса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950" y="1444750"/>
            <a:ext cx="39600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несколько часто встречающихся фигур по числу граней, рёбер и вершин.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715950" y="1444750"/>
            <a:ext cx="39600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многогранников число элементов отличается, но все они состоят из плоских многоугольников.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72050" y="1574380"/>
            <a:ext cx="2525100" cy="1639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0925" y="1574380"/>
            <a:ext cx="2525100" cy="163983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01487" y="1574380"/>
            <a:ext cx="2525100" cy="163983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Развертка как основа бумажной модели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6180675" y="3249625"/>
            <a:ext cx="23166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работе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6180675" y="3716973"/>
            <a:ext cx="23166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Развертка помогает заранее перенести размеры граней на картон или плотную бумагу без ошибок. Если контуры вычерчены точно, модель легче собрать, а её стороны после сгибания совпадают правильно.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639550" y="3249625"/>
            <a:ext cx="23166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Плоский рисунок объёма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39550" y="3716973"/>
            <a:ext cx="23166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Развертка показывает, как поверхность многогранника раскладывается на плоскость. По ней удобно сразу увидеть, какие грани должны соединиться после сгибания, и проверить, поместится ли будущая модель на листе бумаги.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3410113" y="3249625"/>
            <a:ext cx="23166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сборка куба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3410113" y="3716973"/>
            <a:ext cx="23166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куба существует 11 различных разверток, и каждая из них ведёт к одной и той же объёмной фигуре. На схеме обычно видны линии сгиба, места соединения и клапаны для аккуратного склеивания.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50" y="1534708"/>
            <a:ext cx="8208000" cy="31898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5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изготовления бумажной модели
</a:t>
            </a:r>
            <a:endParaRPr lang="en-US" sz="2415" dirty="0"/>
          </a:p>
        </p:txBody>
      </p:sp>
      <p:sp>
        <p:nvSpPr>
          <p:cNvPr id="6" name="Text 2"/>
          <p:cNvSpPr txBox="1"/>
          <p:nvPr/>
        </p:nvSpPr>
        <p:spPr>
          <a:xfrm>
            <a:off x="467950" y="1139725"/>
            <a:ext cx="82080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работы с разверткой показывают путь от замысла к готовой фигуре.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000" y="1693075"/>
            <a:ext cx="352800" cy="47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6450" y="1693075"/>
            <a:ext cx="470400" cy="47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4200" y="3271200"/>
            <a:ext cx="470400" cy="47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85650" y="3287733"/>
            <a:ext cx="492000" cy="4373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63700" y="3309600"/>
            <a:ext cx="492000" cy="393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и инструменты для моделирования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1178725" y="1693075"/>
            <a:ext cx="18012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 и картон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3400" y="2274100"/>
            <a:ext cx="23727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 и картон подходят для разверток и позволяют точно показать грани многогранника. Плотный материал лучше держит форму, поэтому готовая модель получается аккуратной и устойчивой.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940975" y="1693075"/>
            <a:ext cx="18012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и карандаш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85650" y="2274100"/>
            <a:ext cx="23727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и карандаш нужны для точных измерений, построения прямых линий и нанесения разметки. Без них трудно сделать одинаковые грани и ровные линии сгиба.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178725" y="3271200"/>
            <a:ext cx="18012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Ножницы и клей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3400" y="3852225"/>
            <a:ext cx="23727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Ножницы помогают аккуратно вырезать детали, а клей соединяет клапаны в готовую фигуру. Важно не спешить, чтобы края совпали без перекосов и щелей.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940975" y="3271200"/>
            <a:ext cx="18012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Палочки и пластилин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3385650" y="3852225"/>
            <a:ext cx="23727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каркасных моделей используют палочки, трубочки или спички, а пластилин служит соединением в вершинах. Такой способ ясно показывает рёбра и помогает увидеть форму каркаса.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6719025" y="3271200"/>
            <a:ext cx="18012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GeoGebra и SketchUp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6163700" y="3852225"/>
            <a:ext cx="23727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инструменты удобны для построения и вращения модели на экране. В программах легко менять размеры, рассматривать фигуру с разных сторон и проверять её геометрию.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25" y="1778608"/>
            <a:ext cx="3769200" cy="21871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5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моделирования многогранников
</a:t>
            </a:r>
            <a:endParaRPr lang="en-US" sz="2415" dirty="0"/>
          </a:p>
        </p:txBody>
      </p:sp>
      <p:sp>
        <p:nvSpPr>
          <p:cNvPr id="9" name="Text 2"/>
          <p:cNvSpPr txBox="1"/>
          <p:nvPr/>
        </p:nvSpPr>
        <p:spPr>
          <a:xfrm>
            <a:off x="468000" y="4322850"/>
            <a:ext cx="40344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оценка по учебным критериям: наглядность, точность, скорость, удобство исправления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78600" y="17523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подходят для разных учебных задач: один лучше показывает поверхность, другой — рёбра, третий — удобен для изменения формы.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8600" y="30492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Бумажные модели сильнее в наглядности, цифровые — в скорости и правке, каркасные занимают промежуточное положение.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3750" y="1652432"/>
            <a:ext cx="2525100" cy="16398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и устойчивость моделей
</a:t>
            </a:r>
            <a:endParaRPr lang="en-US" sz="2600" dirty="0"/>
          </a:p>
        </p:txBody>
      </p:sp>
      <p:sp>
        <p:nvSpPr>
          <p:cNvPr id="13" name="Text 2"/>
          <p:cNvSpPr txBox="1"/>
          <p:nvPr/>
        </p:nvSpPr>
        <p:spPr>
          <a:xfrm>
            <a:off x="663351" y="1693075"/>
            <a:ext cx="20343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элементы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6335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правильных многогранников все грани равны, а в каждой вершине сходится одинаковое число рёбер. Именно поэтому их форма выглядит строгой и очень симметричной.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655026" y="3293450"/>
            <a:ext cx="20343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задаёт устойчивость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55031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зависит от ширины основания, высоты фигуры и того, как распределена масса модели. Чем шире опора и ниже центр тяжести, тем надёжнее стоит фигура.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3425601" y="3293450"/>
            <a:ext cx="20343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фигуры требуют точности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3425606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пирамида или узкая призма менее устойчивы, поэтому их нужно собирать особенно аккуратно. Даже небольшая ошибка в размерах может нарушить равновесие.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3425601" y="1693075"/>
            <a:ext cx="20343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куб устойчив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342560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и прямоугольный параллелепипед хорошо держатся на столе благодаря широкому основанию и равномерной форме. Такие модели реже наклоняются и проще собираются без перекосов.
</a:t>
            </a:r>
            <a:endParaRPr lang="en-US" sz="900" dirty="0"/>
          </a:p>
        </p:txBody>
      </p:sp>
      <p:sp>
        <p:nvSpPr>
          <p:cNvPr id="21" name="Text 10"/>
          <p:cNvSpPr txBox="1"/>
          <p:nvPr/>
        </p:nvSpPr>
        <p:spPr>
          <a:xfrm>
            <a:off x="6172375" y="3392325"/>
            <a:ext cx="20343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 модели
</a:t>
            </a:r>
            <a:endParaRPr lang="en-US" sz="1200" dirty="0"/>
          </a:p>
        </p:txBody>
      </p:sp>
      <p:sp>
        <p:nvSpPr>
          <p:cNvPr id="22" name="Text 11"/>
          <p:cNvSpPr txBox="1"/>
          <p:nvPr/>
        </p:nvSpPr>
        <p:spPr>
          <a:xfrm>
            <a:off x="6172375" y="3909049"/>
            <a:ext cx="23166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рёбра и грани расположены равномерно, модель выглядит аккуратно и совпадает с геометрическим образом фигуры. Проверка симметрии помогает заметить ошибки ещё до завершения сборки.
</a:t>
            </a:r>
            <a:endParaRPr lang="en-US" sz="86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2875" y="1579757"/>
            <a:ext cx="2526600" cy="1964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9438" y="1579757"/>
            <a:ext cx="2526600" cy="19640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6013" y="1579757"/>
            <a:ext cx="2526600" cy="1964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многогранники и их особенности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555475" y="3748715"/>
            <a:ext cx="24213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Тетраэдр и куб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5475" y="4162827"/>
            <a:ext cx="24213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Тетраэдр состоит из четырёх равных треугольных граней, а куб — из шести одинаковых квадратов. Оба многогранника легко узнаются по чёткой симметрии и удобны для первых сравнений на уроке.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61350" y="3748715"/>
            <a:ext cx="24213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Октаэдр и додекаэдр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361350" y="4162827"/>
            <a:ext cx="24213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Октаэдр имеет восемь равных треугольных граней, а додекаэдр — двенадцать одинаковых пятиугольников. Эти фигуры наглядно показывают, как повторение одного элемента создаёт сложную и красивую пространственную форму.
</a:t>
            </a:r>
            <a:endParaRPr lang="en-US" sz="884" dirty="0"/>
          </a:p>
        </p:txBody>
      </p:sp>
      <p:sp>
        <p:nvSpPr>
          <p:cNvPr id="13" name="Text 5"/>
          <p:cNvSpPr txBox="1"/>
          <p:nvPr/>
        </p:nvSpPr>
        <p:spPr>
          <a:xfrm>
            <a:off x="6167225" y="3748715"/>
            <a:ext cx="24213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Икосаэдр и общий вывод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167225" y="4162827"/>
            <a:ext cx="24213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Икосаэдр состоит из двадцати равных треугольников и особенно впечатляет большим числом граней. Все пять правильных многогранников — единственные выпуклые правильные многогранники, поэтому они занимают особое место в геометрии.
</a:t>
            </a:r>
            <a:endParaRPr lang="en-US" sz="869" dirty="0"/>
          </a:p>
        </p:txBody>
      </p:sp>
      <p:sp>
        <p:nvSpPr>
          <p:cNvPr id="15" name="Text 7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25" y="1932646"/>
            <a:ext cx="3769200" cy="18790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правильных многогранников: основные данные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8000" y="4322850"/>
            <a:ext cx="40344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сведения по теме «Правильные многогранники» из школьного курса геометрии.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78600" y="17523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у каждого правильного многогранника свой набор чисел граней, рёбер и вершин. Это помогает быстро сравнивать фигуры между собой и не путать их признаки.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8600" y="30492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элементов у правильных многогранников различаются, но у каждой фигуры они строго определены и удобны для проверки при построении модели.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7925" y="410800"/>
            <a:ext cx="7716000" cy="13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постоянная разница помогает быстро проверить правильность модели и найти ошибку в развертке, соединениях или подсчёте элементов.
</a:t>
            </a:r>
            <a:endParaRPr lang="en-US" sz="2600" dirty="0"/>
          </a:p>
        </p:txBody>
      </p:sp>
      <p:sp>
        <p:nvSpPr>
          <p:cNvPr id="4" name="Text 1"/>
          <p:cNvSpPr txBox="1"/>
          <p:nvPr/>
        </p:nvSpPr>
        <p:spPr>
          <a:xfrm>
            <a:off x="472155" y="2534681"/>
            <a:ext cx="37806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500" dirty="0"/>
          </a:p>
        </p:txBody>
      </p:sp>
      <p:sp>
        <p:nvSpPr>
          <p:cNvPr id="5" name="Text 2"/>
          <p:cNvSpPr txBox="1"/>
          <p:nvPr/>
        </p:nvSpPr>
        <p:spPr>
          <a:xfrm>
            <a:off x="472163" y="3219713"/>
            <a:ext cx="3780600" cy="101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на сколько число рёбер больше суммы вершин и граней для любого выпуклого многогранника.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8545163" y="142875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2969" y="4762500"/>
            <a:ext cx="8858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Эйлера для выпуклых многогранников: V + F = E + 2.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50" y="1534708"/>
            <a:ext cx="8208000" cy="31898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5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готовой модели на соответствие геометрическим свойствам
</a:t>
            </a:r>
            <a:endParaRPr lang="en-US" sz="2415" dirty="0"/>
          </a:p>
        </p:txBody>
      </p:sp>
      <p:sp>
        <p:nvSpPr>
          <p:cNvPr id="6" name="Text 2"/>
          <p:cNvSpPr txBox="1"/>
          <p:nvPr/>
        </p:nvSpPr>
        <p:spPr>
          <a:xfrm>
            <a:off x="467950" y="1139725"/>
            <a:ext cx="82080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основана на подсчёте элементов, сверке с эталоном и применении формулы Эйлера.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3750" y="1652432"/>
            <a:ext cx="2525100" cy="16398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многогранники в жизни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63356" y="1693069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335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Коробки, подарочные упаковки и транспортные контейнеры часто имеют форму многогранников. Такая форма удобна для складывания, хранения и плотного размещения предметов без лишнего пространства.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425606" y="1693069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2560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зданиях и сооружениях многогранные формы используют для прочности, выразительности и удобного соединения деталей. Грани и рёбра делают конструкцию визуально чёткой и конструктивно ясной.
</a:t>
            </a:r>
            <a:endParaRPr lang="en-US" sz="900" dirty="0"/>
          </a:p>
        </p:txBody>
      </p:sp>
      <p:sp>
        <p:nvSpPr>
          <p:cNvPr id="12" name="Text 6"/>
          <p:cNvSpPr txBox="1"/>
          <p:nvPr/>
        </p:nvSpPr>
        <p:spPr>
          <a:xfrm>
            <a:off x="3425606" y="3293447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макеты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425606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Игральные кости, головоломки и учебные макеты часто выполняют в форме многогранников. Они помогают наглядно изучать симметрию, число граней и особенности объёмной фигуры.
</a:t>
            </a:r>
            <a:endParaRPr lang="en-US" sz="900" dirty="0"/>
          </a:p>
        </p:txBody>
      </p:sp>
      <p:sp>
        <p:nvSpPr>
          <p:cNvPr id="14" name="Text 8"/>
          <p:cNvSpPr txBox="1"/>
          <p:nvPr/>
        </p:nvSpPr>
        <p:spPr>
          <a:xfrm>
            <a:off x="655031" y="3293447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Кристаллы
</a:t>
            </a:r>
            <a:endParaRPr lang="en-US" sz="1200" dirty="0"/>
          </a:p>
        </p:txBody>
      </p:sp>
      <p:sp>
        <p:nvSpPr>
          <p:cNvPr id="15" name="Text 9"/>
          <p:cNvSpPr txBox="1"/>
          <p:nvPr/>
        </p:nvSpPr>
        <p:spPr>
          <a:xfrm>
            <a:off x="655031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кристаллы в природе имеют гранёные очертания, близкие к многогранникам. Изучение таких форм помогает увидеть, как геометрия описывает закономерности природных объектов.
</a:t>
            </a:r>
            <a:endParaRPr lang="en-US" sz="900" dirty="0"/>
          </a:p>
        </p:txBody>
      </p:sp>
      <p:sp>
        <p:nvSpPr>
          <p:cNvPr id="16" name="Text 10"/>
          <p:cNvSpPr txBox="1"/>
          <p:nvPr/>
        </p:nvSpPr>
        <p:spPr>
          <a:xfrm>
            <a:off x="6172381" y="3392329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Дизайн предметов
</a:t>
            </a:r>
            <a:endParaRPr lang="en-US" sz="1200" dirty="0"/>
          </a:p>
        </p:txBody>
      </p:sp>
      <p:sp>
        <p:nvSpPr>
          <p:cNvPr id="17" name="Text 11"/>
          <p:cNvSpPr txBox="1"/>
          <p:nvPr/>
        </p:nvSpPr>
        <p:spPr>
          <a:xfrm>
            <a:off x="6172375" y="3909049"/>
            <a:ext cx="23166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Гранёные элементы встречаются в светильниках, украшениях и декоративных объектах. Многогранная форма делает предметы выразительными и показывает связь геометрии с современным дизайном.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25" y="1778608"/>
            <a:ext cx="3769200" cy="21871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5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модели чаще используют на уроках геометрии
</a:t>
            </a:r>
            <a:endParaRPr lang="en-US" sz="2415" dirty="0"/>
          </a:p>
        </p:txBody>
      </p:sp>
      <p:sp>
        <p:nvSpPr>
          <p:cNvPr id="9" name="Text 2"/>
          <p:cNvSpPr txBox="1"/>
          <p:nvPr/>
        </p:nvSpPr>
        <p:spPr>
          <a:xfrm>
            <a:off x="468000" y="4322850"/>
            <a:ext cx="40344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учебным задачам, составленное для иллюстрации сравнения способов моделирования.
</a:t>
            </a:r>
            <a:endParaRPr lang="en-US" sz="1061" dirty="0"/>
          </a:p>
        </p:txBody>
      </p:sp>
      <p:sp>
        <p:nvSpPr>
          <p:cNvPr id="10" name="Text 3"/>
          <p:cNvSpPr txBox="1"/>
          <p:nvPr/>
        </p:nvSpPr>
        <p:spPr>
          <a:xfrm>
            <a:off x="4778600" y="17523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Бумажные и каркасные модели чаще применяют на первых этапах изучения темы, а цифровые — когда нужно быстро менять вид фигуры и рассматривать её со всех сторон.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8600" y="30492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выбор модели зависит от цели: развертка, элементы фигуры или объёмное вращение требуют разных способов наглядного представления.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трудности при сборке моделей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30050" y="1852381"/>
            <a:ext cx="38445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Неточная развертка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30050" y="2295031"/>
            <a:ext cx="3844500" cy="7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размеры граней сняты неверно, модель не замкнётся или получится перекошенной. Даже небольшая ошибка в длине стороны нарушает согласование всех частей фигуры.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30050" y="3384350"/>
            <a:ext cx="38445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клапанов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30050" y="3827000"/>
            <a:ext cx="3844500" cy="7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широкие или узкие клеевые клапаны мешают сборке и портят внешний вид. Из-за них появляются зазоры, лишнее натяжение бумаги и нарушение симметрии.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831550" y="1852381"/>
            <a:ext cx="38445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сгибы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831550" y="2295031"/>
            <a:ext cx="3844500" cy="7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Нечёткие линии сгиба делают модель неровной: грани отходят друг от друга, а ребра выглядят ломанными. Поэтому разметку нужно выполнять аккуратно и одинаковым нажимом.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4831550" y="3384350"/>
            <a:ext cx="38445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сборка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4831550" y="3827000"/>
            <a:ext cx="3844500" cy="7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детали соединены не в том порядке, часть граней окажется перепутанной. В результате фигура не совпадёт с исходной моделью, даже если все элементы вырезаны точно.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075" y="1772886"/>
            <a:ext cx="3225300" cy="2919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сложных многогранников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818450" y="1654825"/>
            <a:ext cx="43968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отдельные детали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18450" y="1952625"/>
            <a:ext cx="4396800" cy="4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Сложную модель удобно начинать не целиком, а с повторяющихся элементов. Это облегчает работу, позволяет контролировать размеры и уменьшает вероятность ошибки на раннем этапе.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818450" y="4098725"/>
            <a:ext cx="43968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такой подход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818450" y="4396525"/>
            <a:ext cx="4396800" cy="4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сборка помогает лучше понять строение многогранника и сравнить его с другими правильными фигурами. Сложная форма становится наглядной и уже не кажется недоступной.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18450" y="3284092"/>
            <a:ext cx="43968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подходят правильные фигуры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818450" y="3581892"/>
            <a:ext cx="4396800" cy="4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Додекаэдр и икосаэдр хорошо показывают принцип повторения одного элемента. У них много одинаковых граней, поэтому при сборке легко заметить закономерность формы.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818450" y="2469458"/>
            <a:ext cx="43968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соединение частей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818450" y="2767258"/>
            <a:ext cx="4396800" cy="4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элементы готовы, их соединяют в единую конструкцию по намеченным рёбрам. Здесь особенно важны одинаковые грани, точные углы и аккуратные места склейки.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25" y="1778608"/>
            <a:ext cx="3769200" cy="21871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5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куба, призмы и пирамиды по элементам
</a:t>
            </a:r>
            <a:endParaRPr lang="en-US" sz="2415" dirty="0"/>
          </a:p>
        </p:txBody>
      </p:sp>
      <p:sp>
        <p:nvSpPr>
          <p:cNvPr id="9" name="Text 2"/>
          <p:cNvSpPr txBox="1"/>
          <p:nvPr/>
        </p:nvSpPr>
        <p:spPr>
          <a:xfrm>
            <a:off x="468000" y="4322850"/>
            <a:ext cx="40344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школьного курса геометрии: куб, треугольная призма, квадратная пирамида.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78600" y="17523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фигуры с близким числом граней могут иметь разное количество рёбер и вершин. Это подчёркивает, насколько важно рассматривать все элементы вместе.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8600" y="30492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имеет наибольшее число элементов среди сравниваемых фигур, а пирамида — наименьшее число вершин. Усложнение формы сопровождается ростом числа рёбер.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625" y="3227475"/>
            <a:ext cx="470400" cy="47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6700" y="3244008"/>
            <a:ext cx="492000" cy="4373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65063" y="3227475"/>
            <a:ext cx="470400" cy="47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44262" y="1539688"/>
            <a:ext cx="470400" cy="470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21825" y="1539688"/>
            <a:ext cx="470400" cy="470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уметь моделировать многогранники
</a:t>
            </a:r>
            <a:endParaRPr lang="en-US" sz="2600" dirty="0"/>
          </a:p>
        </p:txBody>
      </p:sp>
      <p:sp>
        <p:nvSpPr>
          <p:cNvPr id="14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1176875" y="3227475"/>
            <a:ext cx="18543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мышления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467925" y="3869525"/>
            <a:ext cx="2563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объёмными моделями тренирует пространственное воображение: ученик учится мысленно разворачивать фигуру, видеть её с разных сторон и понимать взаимное расположение граней.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6821750" y="3227475"/>
            <a:ext cx="18543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6112800" y="3869525"/>
            <a:ext cx="2563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моделирования полезен в черчении, архитектуре, инженерии, дизайне, 3D-графике и робототехнике. Везде, где важны форма и точность, он становится особенно ценным.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3999313" y="3227475"/>
            <a:ext cx="18543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endParaRPr lang="en-US" sz="1100" dirty="0"/>
          </a:p>
        </p:txBody>
      </p:sp>
      <p:sp>
        <p:nvSpPr>
          <p:cNvPr id="20" name="Text 7"/>
          <p:cNvSpPr txBox="1"/>
          <p:nvPr/>
        </p:nvSpPr>
        <p:spPr>
          <a:xfrm>
            <a:off x="3290363" y="3869525"/>
            <a:ext cx="2563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помогает быстро заметить ошибку в развертке или соединении деталей. Ученик видит, как неверный элемент влияет на форму всей фигуры и её замыкание.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5378513" y="1539688"/>
            <a:ext cx="18543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чертежом
</a:t>
            </a:r>
            <a:endParaRPr lang="en-US" sz="1100" dirty="0"/>
          </a:p>
        </p:txBody>
      </p:sp>
      <p:sp>
        <p:nvSpPr>
          <p:cNvPr id="22" name="Text 9"/>
          <p:cNvSpPr txBox="1"/>
          <p:nvPr/>
        </p:nvSpPr>
        <p:spPr>
          <a:xfrm>
            <a:off x="4669563" y="2181737"/>
            <a:ext cx="2563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модели показывает, как плоский чертёж превращается в объёмную фигуру. Благодаря этому легче понять развертки, элементы многогранника и смысл геометрических формул.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2556075" y="1539688"/>
            <a:ext cx="18543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измерений
</a:t>
            </a:r>
            <a:endParaRPr lang="en-US" sz="1100" dirty="0"/>
          </a:p>
        </p:txBody>
      </p:sp>
      <p:sp>
        <p:nvSpPr>
          <p:cNvPr id="24" name="Text 11"/>
          <p:cNvSpPr txBox="1"/>
          <p:nvPr/>
        </p:nvSpPr>
        <p:spPr>
          <a:xfrm>
            <a:off x="1847125" y="2181737"/>
            <a:ext cx="2563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изготовлении модели нужно точно измерять стороны, углы и размеры клапанов. Это формирует аккуратность, внимательность и привычку проверять каждый этап работы.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7925" y="476250"/>
            <a:ext cx="3411900" cy="17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моделировании многогранников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67925" y="2654950"/>
            <a:ext cx="3411900" cy="20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делает многогранники понятными и наглядными: через развертку, каркас и цифровую модель легко увидеть строение фигуры, проверить её свойства и связать геометрию с реальными объектами.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2026-06-03T13:06:46Z</dcterms:created>
  <dcterms:modified xsi:type="dcterms:W3CDTF">2026-06-03T13:06:46Z</dcterms:modified>
</cp:coreProperties>
</file>