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Второстепенные члены предложения: дополнение
</a:t>
            </a:r>
            <a:endParaRPr lang="en-US" sz="3600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делает предложение точнее и понятнее.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4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слова помогают выражать мысль
</a:t>
            </a:r>
            <a:endParaRPr lang="en-US" sz="2743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каждом предложении есть главные члены, а есть и помощники, которые уточняют смысл. Дополнение — один из них. Оно учит замечать связь слов и задавать к ним правильные вопросы.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8805" y="1384985"/>
            <a:ext cx="421437" cy="4214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809" y="1384985"/>
            <a:ext cx="368757" cy="4214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77649" y="1384985"/>
            <a:ext cx="421437" cy="42143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дополнение
</a:t>
            </a:r>
            <a:endParaRPr lang="en-US" sz="2800" dirty="0"/>
          </a:p>
        </p:txBody>
      </p:sp>
      <p:sp>
        <p:nvSpPr>
          <p:cNvPr id="13" name="Text 1"/>
          <p:cNvSpPr txBox="1"/>
          <p:nvPr/>
        </p:nvSpPr>
        <p:spPr>
          <a:xfrm>
            <a:off x="611750" y="2003274"/>
            <a:ext cx="2158200" cy="21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что направлено действие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показывает, кого или что затронуло действие: читать книгу, кормить котёнка, подарить открытку. Без него фраза часто звучит слишком коротко и не совсем ясно.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3432325" y="2003274"/>
            <a:ext cx="2158200" cy="21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Может назвать живое существо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может обозначать человека или животное: позвать друга, увидеть сестру, накормить щенка. Тогда сразу понятно, кто оказался участником действия, а не просто рядом с ним.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6186450" y="2003274"/>
            <a:ext cx="2158200" cy="21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Может назвать предмет или явление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дополнение называет предмет, событие или явление: открыть тетрадь, вспоминать о лете, бояться грозы. Так речь становится полнее, точнее и намного понятнее слушателю.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300" y="1075209"/>
            <a:ext cx="8400600" cy="1509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8803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косвенных падежей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отвечает на вопросы: кого? чего? кому? чему? кого? что? кем? чем? о ком? о чём? Они подсказывают, какое слово связано с действием.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4896052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пользоваться вопросом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найти сказуемое, а потом задать от него вопрос. Если слово отвечает на вопрос косвенного падежа, это хороший след для поиска дополнения.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95400" y="399850"/>
            <a:ext cx="66183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вопросы помогают найти дополнение
</a:t>
            </a:r>
            <a:endParaRPr lang="en-US" sz="2354" dirty="0"/>
          </a:p>
        </p:txBody>
      </p:sp>
      <p:sp>
        <p:nvSpPr>
          <p:cNvPr id="9" name="Text 3"/>
          <p:cNvSpPr txBox="1"/>
          <p:nvPr/>
        </p:nvSpPr>
        <p:spPr>
          <a:xfrm>
            <a:off x="7968815" y="4482077"/>
            <a:ext cx="792956" cy="5539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чем связано дополнение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дополнение связано со сказуемым и объясняет, на что направлено действие: писать письмо, кормить птиц, ждать сестру. Без него смысл становится слишком общим.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дополнение зависит не только от глагола, но и от других слов: любовь к Родине, разговор о книге, готовый к уроку. Оно уточняет значение слова.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помогает назвать предмет, о котором говорится в предложении. Благодаря ему мысль звучит не туманно, а чётко, как будто слова встали по местам.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дополнение выражается существительным в косвенном падеже: увидел друга, принёс тетрадь, слушал музыку. Такое слово легко найти по вопросу от сказуемого.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Дополнением может быть местоимение: позвал меня, встретил его, похвалил нас. Оно заменяет имя и помогает избежать повторов, чтобы речь не утомляла слушателя.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дополнением становится числительное: ждал двоих, увидел троих. В предложении оно тоже отвечает на вопрос и называет предмет или лицо, связанное с действием.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может быть и словосочетанием: мечтал о весеннем дне, рассказал о походе в лес. Тогда важен весь оборот целиком, а не только одно слово.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2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может быть выражено дополнение
</a:t>
            </a:r>
            <a:endParaRPr lang="en-US" sz="2625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поиск дополнения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быстро проверить слово и не перепутать его с другим членом предложения.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дополнение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дополнение связано с переходным глаголом и чаще всего стоит без предлога в винительном падеже: читать книгу, строить дом, рисовать солнце.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17051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форма меняется: при отрицании или у некоторых глаголов употребляется родительный падеж, например: не видел друга, не читал книги. Это тоже прямое дополнение.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7308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прямо называет предмет действия, поэтому с ним предложение становится конкретным. Сразу ясно, что именно читали, строили или рисовали — никаких загадок.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Косвенное дополнение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11204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Косвенное дополнение выражается всеми косвенными падежами, кроме винительного без предлога. Оно может стоять с предлогом или без него, если вопрос остаётся падежным.
</a:t>
            </a:r>
            <a:endParaRPr lang="en-US" sz="400" dirty="0"/>
          </a:p>
        </p:txBody>
      </p:sp>
      <p:sp>
        <p:nvSpPr>
          <p:cNvPr id="9" name="Text 3"/>
          <p:cNvSpPr txBox="1"/>
          <p:nvPr/>
        </p:nvSpPr>
        <p:spPr>
          <a:xfrm>
            <a:off x="3229377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дополнение показывает адресата, предмет разговора, цель действия или то, к чему оно относится: помогать сестре, говорить о школе, радоваться успеху.
</a:t>
            </a:r>
            <a:endParaRPr lang="en-US" sz="400" dirty="0"/>
          </a:p>
        </p:txBody>
      </p:sp>
      <p:sp>
        <p:nvSpPr>
          <p:cNvPr id="10" name="Text 4"/>
          <p:cNvSpPr txBox="1"/>
          <p:nvPr/>
        </p:nvSpPr>
        <p:spPr>
          <a:xfrm>
            <a:off x="5847550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Косвенное дополнение помогает точнее понять смысл действия. Оно отвечает не только на вопрос «что?», но и на более «вежливые» падежные вопросы — кому? о чём? к чему?
</a:t>
            </a:r>
            <a:endParaRPr lang="en-US" sz="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называет того, кто действует: Мальчик читает. Дополнение называет предмет действия: Мальчик читает книгу. Проверка простая: у подлежащего вопросы кто? что?, а у дополнения — вопросы косвенных падежей.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слова похожи по смыслу, поможет схема и цвет. Подлежащее отмечают одним цветом, дополнение — другим. Тогда предложение выглядит как аккуратная команда, а не как словесный кавардак.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5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и дополнение: как не перепутать
</a:t>
            </a:r>
            <a:endParaRPr lang="en-US" sz="2259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033" y="3761817"/>
            <a:ext cx="3201242" cy="7607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маленькое слово может заметно изменить смысл предложения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 учебной темы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946009" y="1484723"/>
            <a:ext cx="3262512" cy="13155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одно дополнение превращает общую фразу в точную и понятную. Оно уточняет, о ком или о чём идёт речь, и помогает избежать недосказанности.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50033" y="2350692"/>
            <a:ext cx="1609922" cy="121879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4400" dirty="0"/>
          </a:p>
        </p:txBody>
      </p:sp>
      <p:sp>
        <p:nvSpPr>
          <p:cNvPr id="6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7909" y="1471987"/>
            <a:ext cx="421500" cy="42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29918" y="1471987"/>
            <a:ext cx="368813" cy="42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76754" y="1471987"/>
            <a:ext cx="421500" cy="42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2000" y="397625"/>
            <a:ext cx="6627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5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однородных дополнений
</a:t>
            </a:r>
            <a:endParaRPr lang="en-US" sz="2354" dirty="0"/>
          </a:p>
        </p:txBody>
      </p:sp>
      <p:sp>
        <p:nvSpPr>
          <p:cNvPr id="11" name="Text 1"/>
          <p:cNvSpPr txBox="1"/>
          <p:nvPr/>
        </p:nvSpPr>
        <p:spPr>
          <a:xfrm>
            <a:off x="596800" y="1945350"/>
            <a:ext cx="2158200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вопрос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дополнения относятся к одному и тому же сказуемому и отвечают на одинаковые вопросы. Поэтому их легко перечислять в одной смысловой цепочке, не теряя связности предложения.
</a:t>
            </a:r>
            <a:endParaRPr lang="en-US" sz="1500" dirty="0"/>
          </a:p>
        </p:txBody>
      </p:sp>
      <p:sp>
        <p:nvSpPr>
          <p:cNvPr id="12" name="Text 2"/>
          <p:cNvSpPr txBox="1"/>
          <p:nvPr/>
        </p:nvSpPr>
        <p:spPr>
          <a:xfrm>
            <a:off x="3392467" y="1945350"/>
            <a:ext cx="2158200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предметов или лиц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дополнения называют сразу несколько предметов, людей или явлений. В речи это удобно: можно не повторять одно и то же сказуемое, а назвать всё нужное в одном предложении.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6165649" y="1945350"/>
            <a:ext cx="2158200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Соединяются союзами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дополнения часто соединяются союзами и, или, да. Они звучат как дружная команда, потому что работают вместе и помогают подробно и аккуратно перечислить нужные слова.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9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дополнение может стоять в предложении
</a:t>
            </a:r>
            <a:endParaRPr lang="en-US" sz="2291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8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неожиданное слово
</a:t>
            </a:r>
            <a:pPr algn="l" indent="0" marL="0">
              <a:lnSpc>
                <a:spcPct val="90000"/>
              </a:lnSpc>
              <a:buNone/>
            </a:pPr>
            <a:r>
              <a:rPr lang="en-US" sz="36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6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дополнение оказывается в начале предложения и сразу привлекает внимание. Книгу читает Петя — здесь слово легко найти не по месту, а по вопросу и связи со сказуемым. Порядок слов может меняться, но смысл остаётся понятным.
</a:t>
            </a:r>
            <a:endParaRPr lang="en-US" sz="1083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сказуемого — как обычно
</a:t>
            </a:r>
            <a:pPr algn="l" indent="0" marL="0">
              <a:lnSpc>
                <a:spcPct val="90000"/>
              </a:lnSpc>
              <a:buNone/>
            </a:pPr>
            <a:r>
              <a:rPr lang="en-US" sz="35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дополнение стоит рядом со сказуемым и идёт после него. Так его легче заметить: мама купила хлеб, ребята сделали открытку. Сначала слышится действие, а потом — предмет, на который это действие направлено.
</a:t>
            </a:r>
            <a:endParaRPr lang="en-US" sz="1069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Поймай слово по вопросу
</a:t>
            </a:r>
            <a:pPr algn="l" indent="0" marL="0">
              <a:lnSpc>
                <a:spcPct val="90000"/>
              </a:lnSpc>
              <a:buNone/>
            </a:pPr>
            <a:r>
              <a:rPr lang="en-US" sz="37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Представь, что предложение — это маленькая тропинка, а вопрос — фонарик. Он помогает найти нужное слово даже тогда, когда оно спряталось в начале или середине. Главное — не порядок слов, а их смысловая связь.
</a:t>
            </a:r>
            <a:endParaRPr lang="en-US" sz="1137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9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дополнение может стоять в предложении
</a:t>
            </a:r>
            <a:endParaRPr lang="en-US" sz="2291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разобрать дополнение шаг за шагом
</a:t>
            </a:r>
            <a:pPr algn="l" indent="0" marL="0">
              <a:lnSpc>
                <a:spcPct val="90000"/>
              </a:lnSpc>
              <a:buNone/>
            </a:pPr>
            <a:r>
              <a:rPr lang="en-US" sz="25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действий: от грамматической основы к проверке роли слова в предложении.
</a:t>
            </a:r>
            <a:endParaRPr lang="en-US" sz="2579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поиске дополнения
</a:t>
            </a:r>
            <a:endParaRPr lang="en-US" sz="2614" dirty="0"/>
          </a:p>
        </p:txBody>
      </p:sp>
      <p:sp>
        <p:nvSpPr>
          <p:cNvPr id="9" name="Text 1"/>
          <p:cNvSpPr txBox="1"/>
          <p:nvPr/>
        </p:nvSpPr>
        <p:spPr>
          <a:xfrm>
            <a:off x="535600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часто принимают дополнение за обстоятельство. Но слова, которые отвечают на вопросы где? когда? как?, показывают место, время или способ действия, а не предмет, на который оно направлено.
</a:t>
            </a:r>
            <a:endParaRPr lang="en-US" sz="200" dirty="0"/>
          </a:p>
        </p:txBody>
      </p:sp>
      <p:sp>
        <p:nvSpPr>
          <p:cNvPr id="10" name="Text 2"/>
          <p:cNvSpPr txBox="1"/>
          <p:nvPr/>
        </p:nvSpPr>
        <p:spPr>
          <a:xfrm>
            <a:off x="4043299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смотреть только на порядок слов. Дополнение может стоять и после сказуемого, и в начале предложения, поэтому главное — вопрос и смысловая связь со сказуемым.
</a:t>
            </a:r>
            <a:endParaRPr lang="en-US" sz="200" dirty="0"/>
          </a:p>
        </p:txBody>
      </p:sp>
      <p:sp>
        <p:nvSpPr>
          <p:cNvPr id="11" name="Text 3"/>
          <p:cNvSpPr txBox="1"/>
          <p:nvPr/>
        </p:nvSpPr>
        <p:spPr>
          <a:xfrm>
            <a:off x="1357595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путают дополнение с определением. Определение называет признак предмета, а дополнение помогает понять, на что направлено действие или о чём идёт речь в предложении.
</a:t>
            </a:r>
            <a:endParaRPr lang="en-US" sz="200" dirty="0"/>
          </a:p>
        </p:txBody>
      </p:sp>
      <p:sp>
        <p:nvSpPr>
          <p:cNvPr id="12" name="Text 4"/>
          <p:cNvSpPr txBox="1"/>
          <p:nvPr/>
        </p:nvSpPr>
        <p:spPr>
          <a:xfrm>
            <a:off x="4851007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помогает проверка: сначала найти сказуемое, потом задать вопрос и подумать, какой член предложения отвечает именно на падежный вопрос и обозначает предмет действия.
</a:t>
            </a:r>
            <a:endParaRPr lang="en-US" sz="200" dirty="0"/>
          </a:p>
        </p:txBody>
      </p:sp>
      <p:sp>
        <p:nvSpPr>
          <p:cNvPr id="13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с предлогами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не мешает слову быть дополнением. Важнее то, что оно отвечает на вопрос косвенного падежа: думать о друге, играть с мячом, сидеть у окна.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помогает словам крепко держаться друг за друга и делает смысл точнее. Без него предложение иногда звучало бы слишком коротко или неточно, как фраза без нужной пуговицы.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заданиях такие примеры встречаются очень часто. Чтобы не ошибиться, нужно не спешить и сначала определить вопрос, а уже потом смотреть на наличие предлога.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900" y="1331574"/>
            <a:ext cx="2698200" cy="21633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6300" y="1331999"/>
            <a:ext cx="2698200" cy="21633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35375" y="1332609"/>
            <a:ext cx="2713200" cy="216208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99119" y="3701543"/>
            <a:ext cx="2465363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 с утра
</a:t>
            </a:r>
            <a:pPr algn="l" indent="0" marL="0">
              <a:lnSpc>
                <a:spcPct val="90000"/>
              </a:lnSpc>
              <a:buNone/>
            </a:pPr>
            <a:r>
              <a:rPr lang="en-US" sz="3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 купила хлеб, и сразу понятно, что именно стало предметом действия. Такое предложение короткое, но очень ясное. В нём дополнение помогает увидеть, что произошло в обычной жизни.
</a:t>
            </a:r>
            <a:endParaRPr lang="en-US" sz="929" dirty="0"/>
          </a:p>
        </p:txBody>
      </p:sp>
      <p:sp>
        <p:nvSpPr>
          <p:cNvPr id="11" name="Text 1"/>
          <p:cNvSpPr txBox="1"/>
          <p:nvPr/>
        </p:nvSpPr>
        <p:spPr>
          <a:xfrm>
            <a:off x="3347224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Открытка для близких
</a:t>
            </a:r>
            <a:pPr algn="l" indent="0" marL="0">
              <a:lnSpc>
                <a:spcPct val="90000"/>
              </a:lnSpc>
              <a:buNone/>
            </a:pPr>
            <a:r>
              <a:rPr lang="en-US" sz="3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сделали открытку для учителя. Дополнение подсказывает, что действие направлено на конкретный предмет, а не просто на абстрактное дело. Из таких простых фраз и складывается понятная речь.
</a:t>
            </a:r>
            <a:endParaRPr lang="en-US" sz="929" dirty="0"/>
          </a:p>
        </p:txBody>
      </p:sp>
      <p:sp>
        <p:nvSpPr>
          <p:cNvPr id="12" name="Text 2"/>
          <p:cNvSpPr txBox="1"/>
          <p:nvPr/>
        </p:nvSpPr>
        <p:spPr>
          <a:xfrm>
            <a:off x="6179810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Ловкий котёнок
</a:t>
            </a:r>
            <a:pPr algn="l" indent="0" marL="0">
              <a:lnSpc>
                <a:spcPct val="90000"/>
              </a:lnSpc>
              <a:buNone/>
            </a:pPr>
            <a:r>
              <a:rPr lang="en-US" sz="3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 поймала мышь — и мы легко понимаем, на кого направлено действие. Бытовые примеры особенно удобны, потому что в них дополнение видно почти сразу, как яркая деталь на рисунке.
</a:t>
            </a:r>
            <a:endParaRPr lang="en-US" sz="929" dirty="0"/>
          </a:p>
        </p:txBody>
      </p:sp>
      <p:sp>
        <p:nvSpPr>
          <p:cNvPr id="13" name="Text 3"/>
          <p:cNvSpPr txBox="1"/>
          <p:nvPr/>
        </p:nvSpPr>
        <p:spPr>
          <a:xfrm>
            <a:off x="7968815" y="4482077"/>
            <a:ext cx="7929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4" name="Text 4"/>
          <p:cNvSpPr txBox="1"/>
          <p:nvPr/>
        </p:nvSpPr>
        <p:spPr>
          <a:xfrm>
            <a:off x="425668" y="397625"/>
            <a:ext cx="6617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в обычных жизненных фразах
</a:t>
            </a:r>
            <a:endParaRPr lang="en-US" sz="239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умеет находить дополнение, ему легче разбирать предложения по членам и не путать слова, которые похожи по смыслу, но выполняют разные роли.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умение помогает лучше понимать текст. Читатель точнее видит, кто действует, на что направлено действие и какие слова уточняют смысл предложения.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диктантах и в сочинениях такой навык очень полезен. Он помогает писать аккуратно, не терять нужные слова и строить предложения без лишней путаницы.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делает речь точнее и яснее. А точная речь — это как хорошо собранный конструктор: ничего не падает и всё стоит на своём месте.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уметь находить дополнение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понять, что перед тобой дополнение
</a:t>
            </a:r>
            <a:pPr algn="l" indent="0" marL="0">
              <a:lnSpc>
                <a:spcPct val="90000"/>
              </a:lnSpc>
              <a:buNone/>
            </a:pPr>
            <a:r>
              <a:rPr lang="en-US" sz="25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строится на вопросе, связи со сказуемым и значении слова в предложении.
</a:t>
            </a:r>
            <a:endParaRPr lang="en-US" sz="2551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помогает сделать мысль ясной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делает предложение точнее и помогает сразу понять, на что направлено действие. Если научиться его находить, разбирать предложения станет намного проще и интереснее.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2026-05-21T22:50:25Z</dcterms:created>
  <dcterms:modified xsi:type="dcterms:W3CDTF">2026-05-21T22:50:25Z</dcterms:modified>
</cp:coreProperties>
</file>