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гидросфера: почему вода важна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даёт нам воду для жизни и труда. Разберём её состав, использование и охрану.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 и её значение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планеты покрыто водой. Большая часть — солёные моря и океаны. Пресной воды меньше 3% и она распределена неравномерно. Поэтому особенно важны реки, озёра, подземные воды и ледники.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гидросферу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все воды Земли в разных состояниях: жидком, твёрдом и даже газообразном. Это целая водная система, которая постоянно меняется и влияет на жизнь вокруг.
</a:t>
            </a:r>
            <a:endParaRPr lang="en-US" sz="971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Мировой океан, моря, реки и озёра. Также учитывают болота, ледники и снежный покров — они тоже хранят и распределяют воду на планете.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важны подземные воды и водяной пар в атмосфере. Мировой океан содержит около 96,5% всей воды Земли, а пресная вода — лишь небольшая часть. 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нам ежедневно: для питья, умывания, мытья посуды и приготовления пищи. Она поддерживает гигиену и помогает содержать жилище в чистоте, чтобы уменьшать риск заболеваний.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вода нужна для полива полей и поения животных. В промышленности её применяют для охлаждения машин, производства товаров и очистки сырья — поэтому рядом с водоёмами часто появляются предприятия.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воду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пресная вода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пресной воды кажется «много», большая её часть хранится в ледниках и снегу или глубоко под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доступ к воде, тем сложнее обеспечить людей питьевой водой и стабильным водоснабжением.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по распределению запасов пресной воды; точные значения могут зависеть от источника, используемых методик и округлений.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15380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для жизни 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дают воду для городов, полей и предприятий. Кроме того, они становятся местом отдыха, рыболовства и «домом» для многих растений и животных.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в засушливых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особенно важны там, где поверхностных источников мало. Иногда они служат основным способом обеспечить население водой в течение всего года.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Водохранилища: польза и изменения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помогают накапливать воду и выравнивать сезонные изменения. Но они меняют режим рек, затрагивая привычные условия для обитателей водоёмов.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рек, озёр и подземных вод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хозяйстве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через забор, использование и очистку, а также где возникают потери.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транспорт между странами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связывают разные части света. Благодаря морским путям перевозят грузы между странами, а водные маршруты удобны и для дальних расстояний.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океанские и морские порты проходят крупные потоки товаров по массе. Это делает морские перевозки важной частью мировой торговли и экономики.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тоже используют как транспортные пути. Однако на движение судов влияют глубина русла, лёд, скорость течения и погода, поэтому навигация может быть сезонной.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1057" y="1835776"/>
            <a:ext cx="483124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потребляют разные сферы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доли мирового водозабора: сельское хозяйство, промышленность и бытовые нужды.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потребитель воды — сельское хозяйство. Значит, экономия и бережные методы полива особенно заметно влияют на общее потребление.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FAO (сводные значения для образовательных материалов); доли указаны приблизительно.
</a:t>
            </a:r>
            <a:endParaRPr lang="en-US" sz="9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загрязняют бытовые стоки и мусор, которые попадают в реки и озёра. Опасность также создают отходы заводов и неправильные сбросы после производства.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воды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полей вместе с дождём и талыми водами смываются удобрения. Избыточные питательные вещества вызывают «цветение» воды и снижают количество кислорода, нужного живым организмам.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нефтепродукты ухудшают качество воды и вредят животным. Даже небольшие разливы могут растекаться по поверхности и нарушать дыхание водных обитателей.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 мелкие частицы и попадает в пищевые цепи. В итоге загрязняются не только водоёмы, но и те, кто ими питается, включая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загрязнение водоёмов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хуже очищается и медленнее восстанавливается: вредные вещества и микроорганизмы дольше остаются в воде и почве рядом с берегом.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загрязнение, тем выше «суммарный ущерб»: ухудшается безопасность для людей и сокращается число живых организмов в водоёме.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(качественные последствия). Дата: 2026-05.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тепло и постепенно отдают его, поэтому у побережий температура меняется мягче. Моря, реки и озёра постоянно испаряют воду, поддерживая круговорот и облака.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возвращают влагу на сушу, а таяние ледников и снегов добавляет воду в Мировой океан. Из-за этого меняются уровни воды и условия жизни в прибрежных районах.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 климат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некоторых местах не хватает воды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чистой воды часто начинается с засушливого климата: осадков мало, реки мелеют, а водоёмы быстро пересыхают. В таких условиях даже небольшое нарушение водоснабжения ощущается особенно остро.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по территории неодинаково: где-то есть крупные реки и озёра, а где-то их почти нет. Дополнительно нагрузку усиливают рост населения и строительство на новых территориях.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Нехватку усиливают загрязнение водоёмов и слабая канализация: часть воды становится небезопасной. Поэтому людям нужны источники и очистка, особенно в засушливых районах Африки, Азии и Ближнего Востока.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экономить воду дома и в школе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воды полезно, когда она подходит по назначению: например, для полива. При этом важно не смешивать разные типы стоков без правил.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действия, которые предотвращают потери: исправленные протечки и дисциплина в бытовых привычках. Остальные меры усиливают эффект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(условные показатели для сравнения). Дата: 2026-05.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565" y="2057985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сбросами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помогают выявлять нелегальные или превышающие норму сбросы. Контроль качества воды защищает здоровье людей и сохраняет условия для жизни растений и животных.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очистки уменьшают количество загрязняющих веществ и микробов. Важно поддерживать работу очистных сооружений, чтобы вода после использования возвращалась в водоём безопаснее.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Водоохранные зоны и восстановление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рек и озёр создают участки, где ограничивают разрушительную деятельность. Берега укрепляют и восстанавливают растительность, которая задерживает загрязнения.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нормы устанавливают правила сбросов и пользования водой. Штрафы и постоянный мониторинг снижают риск загрязнений и делают охрану воды системной.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водные 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действий: от обнаружения загрязнения до восстановления реки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типовом алгоритме эколого-санитарных мер: выявление, анализ, снижение источников, очистка и последующий контроль.
</a:t>
            </a:r>
            <a:endParaRPr lang="en-US" sz="22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155" y="1835776"/>
            <a:ext cx="384821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 и их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Оцените, как океаны и реки влияют на транспорт, питание, промышленность и запасы пресной воды.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 обеспечивают разные потребности: от пресной воды для жизни до основных транспортных направлений. Их охрана критична для целых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уровня по географии и природным ресурсам (без указания единого численного источника). Дата: 2026-05.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 каналы перестраивают движение воды: меняются скорость течения, уровень рек и режим притоков. В результате одни места получают больше воды, а другие испытывают дефицит.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подземных вод снижает уровень грунтовых вод и может вызывать пересыхание колодцев. Если нагрузка растёт быстрее, чем пополнение запасов, нарушается равновесие в водоносных слоях.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сокращает природные фильтры и влияет на влажность местности. Это может ухудшать условия для водно-болотных растений и животных, а также повышать риск резких колебаний уровня воды.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дают пользу человеку — вода для хозяйства и энергия. Но без контроля они разрушают места обитания и меняют жизнь рыб и других организмов, поэтому нужен баланс.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гидросферу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водных экосистем при разной нагрузке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растёт, прозрачность часто падает, а кислорода в воде становится меньше. Тогда водоёмы хуже поддерживают разнообразие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условий отражается сразу по нескольким показателям: уменьшается число рыб и растений, растёт небезопасность для человека. Следовательно, предотвращать загрязнение выгоднее, чем потом исправлять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зависимости состояния экосистем от нагрузки (условные значения). Дата: 2026-05.
</a:t>
            </a:r>
            <a:endParaRPr lang="en-US" sz="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наше общее богатство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поддерживает жизнь, питание, транспорт и отдых. Пресной воды мало и она легко загрязняется. Экономия, очистка стоков и бережное отношение каждый день защищают здоровье людей и природу.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2026-05-12T23:33:44Z</dcterms:created>
  <dcterms:modified xsi:type="dcterms:W3CDTF">2026-05-12T23:33:44Z</dcterms:modified>
</cp:coreProperties>
</file>