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«Маленький принц»: сокращённое чтение о дружбе, ответственности и взрослении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Экзюпери о том, как увидеть главное сердцем.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время создания и особенности книги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 был писателем и лётчиком; книгу он создал во время Второй мировой войны. В ней сказка соединяется с притчей и философским размышлением, поэтому даже в сокращении текст остаётся понятным и глубоким.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история: встреча в пустыне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Лётчик вынужден совершить посадку в пустыне после поломки самолёта. Он остаётся один среди песка и жары, без помощи и привычного мира.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в Сахаре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беседа переходит от простых рисунков к размышлениям о доме, звёздах и людях. Встреча меняет взгляд рассказчика на жизнь.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вопросы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встречает мальчика с золотыми волосами, который просит нарисовать барашка. Эта просьба сразу делает разговор необычным и доверительным.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собеседник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Маленького принца и его повседневные заботы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забота показывает, что ответственность начинается с простых дел. Нужно беречь свой дом, свой труд и тех, кто рядом, даже если забота кажется незаметной.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он очищает планету и вырывает ростки баобабов. Если не заметить их вовремя, они могут разрастись и причинить вред всему, что ему дорого.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принц живёт на крошечной планете B-612, где есть три вулкана и любимая роза. Его мир очень мал, поэтому каждое действие сразу имеет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Роза: образ любви, гордости и уязвимости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кажется гордой и капризной, но за её словами скрываются нежность и страх быть непонятой. Она ждёт внимания и заботы, хотя не всегда умеет просить об этом прямо.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Красивая, но ранимая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не сразу понимает её характер и уезжает, не разобравшись в чувствах. Позже он понимает: любовь требует терпения, внимания и готовности беречь другого человека.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Маленького принца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встреч показывает, как разные взрослые по-своему искажают представление о смысле жизни.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принца по планетам взрослых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человеческую черту воплощает каждый персонаж и какой вывод делает Маленький принц.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взрослых показывают, что внешняя важность часто скрывает одиночество, привычки или пустую занятость.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Сент-Экзюпери, «Маленький принц»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планет и их смысл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Фонарщик зажигает и гасит фонарь по строгому правилу, потому что на его планете день и ночь сменяются слишком быстро. Его работа тяжёлая, но он выполняет её без жалоб.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учит, что настоящая ценность есть в верности слову и ответственности. Даже простая работа становится значимой, если она приносит свет и порядок.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Маленького принца он кажется самым полезным из взрослых. В отличие от многих других, фонарщик думает не о выгоде, а о своей обязанности перед делом.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Фонарщик: пример долга и бескорыстия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 каждого героя есть одна ведущая черта, из-за которой он живёт в узком мире.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контрастами становятся власть и служение, а также жадность и живое понимание жизни.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встречи на других планетах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Сент-Экзюпери, «Маленький принц»; обобщение образов по тексту
</a:t>
            </a:r>
            <a:endParaRPr lang="en-US" sz="11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место главных открытий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Маленький принц встречает змею, цветы, сад с розами, лиса и лётчика. Каждая встреча помогает ему лучше понять людей и самого себя.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Встречи, которые меняют героя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он осознаёт: его роза дорога не внешней красотой, а заботой и памятью. Земля становится местом, где любовь соединяется с утратой и зрелым выбором.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так важна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 и смысл приручения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рождается постепенно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 объясняет, что приручить — значит не просто познакомиться, а выстроить доверие. Такая близость не возникает сразу: ей нужны время, терпение и повторяющиеся встречи.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становится особенным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приручения человек уже не кажется случайным прохожим. Он становится единственным среди многих, потому что с ним связаны ожидание, память и личная ответственность.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— это обязанность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лиса в том, что дорогой человек требует заботы. Когда кто-то становится близким, за него уже нельзя отвечать только словами: нужны поступки и верность.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требует усилий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 показывает, что настоящие отношения не бывают лёгкими и пустыми. Их нужно беречь, иначе связь распадается, а вместе с ней исчезает чувство нужности друг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афоризмы повести-сказки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из книги передают её главные смыслы и помогают понять, о чём размышляет автор.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связывают внешне простую сказку с глубокими нравственными выводами о любви, памяти и ответственности.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Антуан де Сент-Экзюпери, «Маленький принц»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этими двумя способами видеть мир помогает понять идею повести: настоящая мудрость связана не с сухими правилами, а с умением замечать живое и важное.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 у Экзюпери основан на воображении, доверии и способности удивляться. Именно поэтому ребёнок замечает то, что взрослый считает несущественным: красоту, одиночество, привязанность и боль.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 книге часто ценят числа, должности и пользу, поэтому пропускают главное: чувства, характер и скрытый смысл поступков. Их взгляд кажется точным, но остаётся поверхностным.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дети: главный контраст произведения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звучат в тексте чаще и ярче всего, а какие создают эмоциональный фон.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стоит ответственность, а рядом с ней — дружба и любовь; остальные темы усиливают смысл и настроение истории.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значение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повести-сказки Антуана де Сент-Экзюпери «Маленький принц»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пустыни и звёзд в сокращённом пересказе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повести кажется почти пустой, но именно в этой тишине герой начинает слышать важные мысли. Здесь нет привычной суеты, поэтому встреча с лётчиком и разговоры о жизни звучат особенно ясно. Пустыня помогает увидеть одиночество человека и его потребность в смысле.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место тишины и поиска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в книге не просто светят в небе, а напоминают о мечте, близком человеке и внутренней опоре. Они соединяют расстояние и память, поэтому становятся символом того, что дорогие отношения не исчезают даже тогда, когда люди далеко друг от друга.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как память и надежда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делают историю одновременно светлой и грустной. С одной стороны, в ней есть чудо и тайна, с другой — ощущение разлуки и потери. Именно поэтому пустыня и звёзды так важны в сокращённом тексте: они передают настроение произведения.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и печальное рядом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внутренний путь героя по эпизодам повести-сказки.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понимание Маленького принца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называют философской сказкой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детали имеют символическое значение: роза, баобабы, звёзды, фонарь. Поэтому чтение требует внимания к образам и помогает увидеть в сказке глубокую философскую мысль.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этой простотой скрыты серьёзные вопросы о дружбе, верности, одиночестве, выборе и смысле жизни. Книга заставляет думать не только о событиях, но и о человеческих отношениях.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выглядит простым и сказочным: лётчик встречает мальчика с другой планеты, а затем слушает его короткие, но очень точные рассказы о людях и вещах.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образы, которые важны в сокращённом тексте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Шляпа, оказавшаяся удавом, сразу показывает: взрослые часто не понимают того, что ребёнок видит без труда. Этот эпизод задаёт тон всему произведению и подчёркивает разницу взглядов.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Барашек в коробке важен не как игрушка, а как знак доверия между героями. Ответ лётчика показывает, что воображение способно быть точнее буквального объяснения.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в пустыне завершает путь героев и становится символом внутреннего открытия. Он напоминает, что самое ценное часто находится не на поверхности, а глубже.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Роза, баобабы и фонарь связывают сюжет с темами любви, опасности и долга. Каждый предмет выглядит простым, но в книге он несёт нравственный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видеть главное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понять, что внешность и слова не всегда раскрывают человека. Важнее замечать поступки, отношение к другим и то, что скрыто за поверхностью.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дружбу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показывает, что дружеская связь появляется не случайно. Она требует времени, внимания и готовности быть рядом, особенно когда друг нуждается в поддержке.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Воспитывать доброту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забота, верность и уважение к чувствам других делают отношения прочнее. Эти качества важны в школе, семье и в любой дружбе.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глубже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учит не ограничиваться первым впечатлением. Школьник видит, что за простыми образами могут скрываться сложные мысли о жизни, выборе и ответственности.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книги для школьников 7 класса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Экзюпери учит видеть ценность любви, дружбы и ответственности в самых простых вещах. Именно поэтому её чтение остаётся важным и для школьников, и для взрослых.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главные выводы из «Маленького принца»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2026-05-22T13:31:09Z</dcterms:created>
  <dcterms:modified xsi:type="dcterms:W3CDTF">2026-05-22T13:31:09Z</dcterms:modified>
</cp:coreProperties>
</file>