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– дар Нила: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— цивилизация, сформировавшаяся вдоль жизненно важной реки Нил.
</a:t>
            </a:r>
            <a:endParaRPr lang="en-US" sz="407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5000 лет назад на берегах реки Нил возникло могущественное древнее государство Египет, где разливы реки способствовали образованию первых сельских поселений и развитию оседлого образа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великой цивилизации у берегов Нила
</a:t>
            </a:r>
            <a:endParaRPr lang="en-US" sz="271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 и природные границы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расположен в северо-восточной Африке, вытянут вдоль реки Нил, ограничен пустынями Ливийской с запада и Аравийской с востока. Это создает естественную изоляцию и влияет на климат.
</a:t>
            </a:r>
            <a:endParaRPr lang="en-US" sz="116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большую часть 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96% территории Египта покрыты пустыней, что делает землю вокруг Нила особенно ценной для жизни и ведения хозяйства. Несмотря на сухость, население концентрировалось на узкой плодородной полосе.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 жарким летом и короткими дождями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 с температурами свыше +40°C сочетается с редкими осадками, что требует эффективного использования воды из Нила для сельского хозяйства и поддержания жизни.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 Египта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река Африки и её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протяжённостью около 6850 км обладает уникальной дельтой — одной из самых плодородных земель в древнем мире, благодаря регулярным разливам и илу.
</a:t>
            </a:r>
            <a:endParaRPr lang="en-US" sz="1394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сезона года у египтян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делился на три периода: разлив Нила с июня по сентябрь, посев с октября по февраль и жатва с марта по май, что определяло сельскохозяйственный цикл.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хозяйство невозможны без Нила
</a:t>
            </a:r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регулярных разливов и доставки питательных веществ земля бы не была плодородной, и существование сельского хозяйства, а следовательно, всей цивилизации, было бы невозможным.
</a:t>
            </a:r>
            <a:endParaRPr lang="en-US" sz="145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Нил: главная река Египта и её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Нила: значимость для египтян
</a:t>
            </a:r>
            <a:endParaRPr lang="en-US" sz="298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разлива река приносила богатый ил, делающий почву мягкой и плодородной, что позволяло выращивать урожай и называло землю «Чёрной».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они жили на «Красной земле» — бесплодной пустыне — без разливов, их цивилизация не могла бы существовать и развиваться стабильно.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ячмень и лен были базовыми культурами, наряду с финиками, огурцами и луком, которые дополняли рацион и основывали торговлю.
</a:t>
            </a:r>
            <a:endParaRPr lang="en-US" sz="125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рыболовство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разводили крупный рогатый скот, свиней, гусей и ослов. Рыбу ловили в Ниле, она была важным источником белка, хотя молочные продукты и мясо были менее распространены.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Оросительные системы и двойной урожай
</a:t>
            </a:r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ирригационных технологий позволяло собирать два урожая в год, что обеспечивало продовольственную стабильность и рост населения.
</a:t>
            </a:r>
            <a:endParaRPr lang="en-US" sz="129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питание в Египте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Основные работы на полях выполнялись деревянными плугами, запряжёнными быками, которые рыхлили и подготавливали землю для посева.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полях и налоги в древнем Египте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Часть собранного урожая — зерно и овощи — взималась как налог и передавалась во дворцы и храмы, финансируя государственные и религиозные нужды.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ремёсел и уважаемые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Изготавливались керамические изделия, мебель, украшения и оружие из меди и камня, среди ремесленников особенно почитались ювелиры и каменотёсы.
</a:t>
            </a:r>
            <a:endParaRPr lang="en-US" sz="1345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папируса и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стал важным материалом для письма, а использование чернил облегчало хранение информации и документооборот в древнем Египте.
</a:t>
            </a:r>
            <a:endParaRPr lang="en-US" sz="154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архитектурные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мастера создавали храмы, гробницы и монументальные сооружения, используя сложные техники каменной кладки и проектирования.
</a:t>
            </a:r>
            <a:endParaRPr lang="en-US" sz="146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изобретения египтян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872"/>
            <a:ext cx="4151400" cy="1959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основные характеристики трёх древних цивилизаций, выросших у великих рек. Особенностью Египта была уникальная система орошения, адаптированная к пустынному климату.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ирригационная система Египта обеспечивала урожаи в пустынном регионе, выделяя его среди других цивилизаций.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речных цивилизаций: Египет, Месопотамия, Индия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всеобщей истории, 5 класс.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 строительные материалы
</a:t>
            </a:r>
            <a:pPr algn="ctr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домов использовали глиняный кирпич и тростник, создавая плоские крыши, на которых спали в жаркие ночи, обеспечивая комфортный отдых.
</a:t>
            </a:r>
            <a:endParaRPr lang="en-US" sz="135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привычки в одежде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мягкого льна: мужчины носили короткие юбки, женщины — длинные платья с лямками, что было удобно в теплом климате.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игры и детство в быту
</a:t>
            </a:r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 — хлеб и пиво, дополненные овощами и фруктами. Дети играли в настольные игры и помогали взрослым в хозяйстве, участвуя в жизни семьи.
</a:t>
            </a:r>
            <a:endParaRPr lang="en-US" sz="133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египтян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земледелия египтяне построили сложную систему каналов, которые распределяли воду из Нила по полям. Шадуф — рычажный механизм — использовался для подъёма воды на возвышенные участки земли.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управление водой в Египте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каналов и своевременный ремонт дамб были необходимыми работами для поддержания ирригации. Такая система обеспечивала стабильный урожай даже при низких осадках и засушливых периодах.
</a:t>
            </a:r>
            <a:endParaRPr lang="en-US" sz="15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Хеопс — создатель Великой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Хеопс прославился строительством одной из самых величественных пирамид мира. Его гробница стала символом могущества и технической мощи древних египтян, возведена более 4500 лет назад.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Рамсес II — великий полководец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Рамсес II известен своими военными завоеваниями и строительством грандиозных храмов. Он правил более 60 лет и укрепил могущество Египта на международной арене.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Тутанхамон — молодой наследник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Тутанхамон стал фараоном в юном возрасте. Его гробница была найдена практически нетронутой в 1922 году, что позволило учёным лучше понять египетские похоронные обряды и культуру.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фараоны Древнего Египта
</a:t>
            </a:r>
            <a:endParaRPr lang="en-US" sz="28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— инженерное чудо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Хеопса достигала 146 метров, её строительство длилось более 20 лет. Это одна из самых известных и изученных древних построек в мире.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Сфинкс — символ силы и тайны
</a:t>
            </a:r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Сфинкса сочетает тело льва и лицо человека, олицетворяя охрану пирамид и силу фараонов. Он стоит у пирамид, вызывая восхищение своим размахом и выразительностью.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пирамид Гизы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включают главные гробницы трёх фараонов и служили религиозными и ритуальными центрами. Они отражают высокий уровень архитектурного мастерства древних египтян.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египетских памятников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Мумификация и вера в жизнь после смерти
</a:t>
            </a:r>
            <a:endParaRPr lang="en-US" sz="272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душа после смерти продолжает жить в загробном мире. Для сохранения тела применяли мумификацию, удаляя внутренние органы и обрабатывая тело смолами.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гробницы клали предметы, необходимые умершему для жизни и комфорта. Это включало украшения, еду и предметы быта, отражая их веру в продолжение существования после смерти.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— тайный язык богов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письменность состояла из сотен символов — иероглифов. Она использовалась для религиозных и административных целей и помогала сохранять важные знания.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Розеттский камень — ключ к разгадке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1799 году Розеттский камень сыграл ключевую роль в расшифровке иероглифов. Он содержал одни и те же тексты на трех языках, что позволило понять древнюю письменность.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писцов и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обучались в специальных школах при храмах, где изучали письмо и арифметику. Они пользовались большим уважением, поскольку обеспечивали управление и запись знаний.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школа в Древнем Египте
</a:t>
            </a:r>
            <a:endParaRPr lang="en-US" sz="27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божества включали Ра — бог солнца, Осириса — владыку подземного мира и Исиду — богиню материнства и магии. Их культ отражал важные стороны жизни и смерти.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пантеон египетских богов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храмами, организовали обряды и следили за священным календарём. Ежедневные подношения и украшения храмов служили поддержанию благосклонности богов.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главная транспортная магистраль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реке Нил перевозили зерно, лен и папирус между городами, что обеспечивало экономическое развитие и связь между регионами на протяжении всей истории Египта.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берегов Нила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такие как Мемфис и Фивы, располагались вдоль реки. Александрия, основанная позже, стала центром науки и культуры в поздний период истории Египта.
</a:t>
            </a:r>
            <a:endParaRPr lang="en-US" sz="138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зарубежными народами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по Нилу стимулировало обмен товарами и знаниями с народами Азии и Африки, способствуя влиянию Египта на древний мир и укреплению ремёсел.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Нила в торговле и городах Египта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конец самостоятельного Египта
</a:t>
            </a:r>
            <a:endParaRPr lang="en-US" sz="258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до нашей эры Египет был завоёван сначала персами, а затем Александром Македонским, что привело к смене власти и культурным изменениям в стране.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римского владычества египтяне сохраняли свои традиции и верования, но политическая самостоятельность была утрачена. Наследие Египта продолжало влиять на культуру Средиземноморья.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Тутанхамона — уникальное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была обнаружена почти нетронутая гробница Тутанхамона. Эта находка дала бесценную информацию о жизни и культуре фараонов древнего Египта.
</a:t>
            </a:r>
            <a:endParaRPr lang="en-US" sz="137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Розеттского камня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Розеттский камень позволил понять египетские иероглифы. Его изучение стало прорывом в изучении древних текстов и истории Египта.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царей — захоронения фараонов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Долине царей найдены многочисленные гробницы правителей, раскрывающие подробности о ритуалах и искусстве древних египтян. Это место стало одним из ключевых археологических объектов.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археологические открытия в Египте
</a:t>
            </a:r>
            <a:endParaRPr lang="en-US" sz="25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Нил: наследие, продолжающее вдохновлять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Нил создали уникальную цивилизацию с выдающимися достижениями в культуре и науке. Это наследие по-прежнему вдохновляет учёных и путешественников по всему миру.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2026-05-10T11:43:40Z</dcterms:created>
  <dcterms:modified xsi:type="dcterms:W3CDTF">2026-05-10T11:43:40Z</dcterms:modified>
</cp:coreProperties>
</file>