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грусти в прозе Виктора Астафьева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осень у Астафьева раскрывает красоту увядания, дорогу жизни и силу памяти о доме.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Петрович Астафьев и его место в русской литературе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Петрович Астафьев (1924–2001) родился в Красноярском крае и много писал о Сибири, деревне и природе. Во время Великой Отечественной войны он был солдатом. В его книгах особенно важны память, труд, честность и любовь к родной земле.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осенняя грусть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грусть — спокойное, чуть печальное настроение, которое приходит вместе с прохладой. Она напоминает о прощании с теплом, о том, как меняются краски лета, и о приближении холодов.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Астафьева такая грусть помогает не спешить и прислушаться к миру. Природа словно подсказывает: пора замечать перемены и думать о том, что уже было.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грусть связывает наблюдение и воспоминание. Герой видит, как постепенно меняется пейзаж, и вместе с этим бережно возвращается мыслью к прошлому, к дорогим людям и местам.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природе и в настроении героя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листья, сырой воздух, холодный ветер, серое небо и ранние сумерки создают осеннюю картину. Эти приметы времени года показывают, как меняются вокруг и внутри человека.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Астафьева природа становится отражением чувств: тишина вокруг подчеркивает задумчивость, а лёгкая печаль не пугает — она помогает понять, что жизнь тоже проходит свои сезоны.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43288"/>
            <a:ext cx="3563700" cy="1456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текста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раскрывается через образы природы, воспоминания героя и его нравственные выводы.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соединяет осень, память и внутренние решения героя: природа помогает думать о жизни и ценности родного дома.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описанию сюжета и тем в outline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5191" y="1513399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63266" y="2815981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9998" y="1517134"/>
            <a:ext cx="483900" cy="430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41686" y="2673276"/>
            <a:ext cx="437400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75179" y="4004252"/>
            <a:ext cx="483900" cy="4301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детали в тексте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Мокрые следы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Мокрая трава и шорох листьев делают пейзаж узнаваемым. Читатель чувствует, что осень здесь не «картинка», а живое пространство, где слышно и видно каждое движение.
</a:t>
            </a:r>
            <a:endParaRPr lang="en-US" sz="812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дожди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дожди усиливают ощущение прохлады и времени перемен. Вместе с погодой в душе появляется внимательность к прошлому: к тому, что уже нельзя вернуть.
</a:t>
            </a:r>
            <a:endParaRPr lang="en-US" sz="799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Потемневшие тропинки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Потемневшие тропинки и пустые поля передают тишину и постепенное затихание природы. Через такие детали становится понятнее, почему герой больше думает, чем действует.
</a:t>
            </a:r>
            <a:endParaRPr lang="en-US" sz="828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ранние сумерки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ветер и ранние сумерки поддерживают настроение ожидания. Герой словно замедляет шаг: ему важно рассмотреть мир и уловить связь между природой и собственными чувствами.
</a:t>
            </a:r>
            <a:endParaRPr lang="en-US" sz="783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наблюдению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работают как мост между внешним и внутренним. Наблюдая осень, человек лучше понимает свое состояние и слышит в тишине собственные размышления.
</a:t>
            </a:r>
            <a:endParaRPr lang="en-US" sz="8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осень у героя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эмоция — память: осень возвращает к прошлому, детству и близким людям.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осень не только печалит: в ней есть принятие перемен и спокойствие, которое рождается из воспоминаний.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описанию распределения чувств (концептуальная диаграмма)
</a:t>
            </a:r>
            <a:endParaRPr lang="en-US" sz="8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осенняя грусть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пейзаж → чувства → воспоминание → утрата → тихое размышление.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текста и его внутренний мир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наблюдает осень внимательно и без спешки. Ему важно не «досмотреть» картину, а почувствовать её ритм — медленный, как смена красок за окном.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мысли связаны не с громкими событиями, а с чувствами: сожалением о прошедшем, уважением к тому, что уже прожито. Так возникает спокойная внутренняя честность.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стремится сохранить дорогие воспоминания, потому что они помогают понять ценность настоящего. Поэтому он замечает красоту простых вещей и учится беречь её.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природа в произведениях Астафьева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пространства и суровая красота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Астафьева Сибирь кажется широкой и по-настоящему живой. Здесь важны большие расстояния, леса и реки, которые задают особый темп жизни. Человек ощущает силу природы и понимает, что её нужно беречь.
</a:t>
            </a:r>
            <a:endParaRPr lang="en-US" sz="864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дорога как часть внутреннего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Деревенские дороги тянутся через поля и леса, соединяя дом с внешним миром. На дороге особенно заметны перемены погоды и времени года. Так возникает ощущение: движение — это не только путь по земле, но и путь в душе.
</a:t>
            </a:r>
            <a:endParaRPr lang="en-US" sz="853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природы и разговор с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тишина не давит — она помогает слушать себя и окружающий пейзаж. Когда вокруг становится спокойнее, герою легче думать о прожитом и делать выводы. Природа становится опорой для размышлений о бережном отношении к жизни.
</a:t>
            </a:r>
            <a:endParaRPr lang="en-US" sz="806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20417"/>
            <a:ext cx="3408600" cy="13935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описании осени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Средство | Роль в тексте
Эпитеты | Создают точное и яркое осеннее настроение
Сравнения | Помогают увидеть природу более выразительно
Олицетворение | Показывает, что природа будто живёт и чувствует
Повторы | Подчёркивают тишину, медленность и задумчивость
Звуковые детали | Передают шорох, ветер, дождь, осеннюю тишину
</a:t>
            </a:r>
            <a:endParaRPr lang="en-US" sz="82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средств работает в связке: зрительные образы задают картину, звуки создают атмосферу, а повторы и олицетворения усиливают ощущение тишины и внутреннего размышления.
</a:t>
            </a:r>
            <a:endParaRPr lang="en-US" sz="1107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основан на описательной модели средств выразительности в прозе (по предоставленному содержанию).
</a:t>
            </a:r>
            <a:endParaRPr lang="en-US" sz="7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и человека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Астафьева человек не «смотрит со стороны»: осень меняет ритм мыслей и дыхание воспоминаний. Наблюдения за погодой ведут к внутренним выводам о себе.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погода становится для героя своего рода подсказкой: меняется настроение, появляются тихие сожаления, возвращаются важные лица и места. Так природа связывает настоящее с прошлым.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внимательно прислушивается к окружающему миру, он лучше понимает собственные чувства. Через это внимание становится заметнее, что ценность имеют простые моменты.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родному дому тоже формируется через природу: дорога, деревня, тишина подталкивают помнить и беречь. Осень помогает осознать, как сильно связаны человек и земля.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повторяются чаще всего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образы «листья» и «дорога»: они чаще других поддерживают мотив перемен и возвращения к родным местам.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ключевых образов создают цельное настроение текста: природа задаёт тему времени, а дорога направляет мысли к памяти и дому.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предоставленному описанию повторяющихся образов в тексте; точные количественные подсчёты не указаны, поэтому значения показаны условно.
</a:t>
            </a:r>
            <a:endParaRPr lang="en-US" sz="7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025" y="1962684"/>
            <a:ext cx="521100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09422"/>
            <a:ext cx="529800" cy="470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текст понятен пятиклассникам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с летом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тексте ощущается как знакомое прощание: меняется погода, становится прохладнее, тянет задуматься. Такие перемены дети легко узнают по собственным наблюдениям.
</a:t>
            </a:r>
            <a:endParaRPr lang="en-US" sz="942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нового учебного года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жизни, смена сезона связана с переменами в голове и настроении. История помогает понять, что взросление начинается с внимательности к тому, что происходит вокруг.
</a:t>
            </a:r>
            <a:endParaRPr lang="en-US" sz="940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ветер, дождь и серое небо поддерживают настроение рассказчика. Читатель видит, как внешние признаки времени года могут влиять на внутренние мысли.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мысли о взрослении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мягко ведёт к выводам: человек учится беречь память и ценить прожитое. Это близко тем, кто только начинает замечать сложные чувства.
</a:t>
            </a:r>
            <a:endParaRPr lang="en-US" sz="10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мысли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перехода от картины природы к личному размышлению: осенний день → внутренние шаги героя.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памяти в тексте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«запечатление» ощущений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сохраняет не только факты, но и впечатления: запахи, звуки, краски, а ещё лица людей. Благодаря этому прошлое будто не исчезает, а остаётся рядом с настоящим, помогая герою чувствовать.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подчёркивает, что память помогает понять, что для человека по-настоящему важно. Для героя особенно значимы воспоминания о детстве, о малой родине и о людях, которые были рядом.
</a:t>
            </a:r>
            <a:endParaRPr lang="en-US" sz="11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43288"/>
            <a:ext cx="3563700" cy="1456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раскрывает осенний мотив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Аспект | Значение
Время года | Знак перемен и увядания
Герой | Человек, который умеет чувствовать
Природа | Живое отражение настроения
Память | Связь с прошлым и детством
Итог | Тихая, но глубокая мудрость
</a:t>
            </a:r>
            <a:endParaRPr lang="en-US" sz="889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мотив работает сразу на нескольких уровнях: сезон задаёт перемены, герой умеет их чувствовать, природа отражает состояние, а память придаёт смысл и глубину.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 предоставленному описанию осеннего мотива.
</a:t>
            </a:r>
            <a:endParaRPr lang="en-US" sz="8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грусть у Астафьева не делает человека слабым. Она напоминает быть внимательнее к миру, замечать красоту простых вещей и относиться бережно к тому, что дорого.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через осенние картины говорит о доме и о природе, но главное — о человеческих чувствах. Даже тихие перемены становятся поводом подумать о себе и о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грусти живёт уважение к памяти: прошлое помогает понять настоящее. Поэтому осень учит ценить прожитые годы и беречь связь с родной землёй.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текста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тон не «скачет»: после первых наблюдений чувство постепенно становится глубже, а ближе к концу смягчается тихим принятием.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постепенное созревание смысла: от внешней картины — к внутренним воспоминаниям, затем к спокойному выводу без резких поворотов.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описанию этапов настроения; точные значения не приводятся, поэтому схема отображает общий характер изменений.
</a:t>
            </a:r>
            <a:endParaRPr lang="en-US" sz="7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как урок чувств и памяти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Астафьева учат видеть красоту в простых картинах природы и ценить каждый день. Осень соединяет природу, память и человека: тихая грусть помогает задуматься о жизни, доме и родной земле.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2026-05-13T00:57:34Z</dcterms:created>
  <dcterms:modified xsi:type="dcterms:W3CDTF">2026-05-13T00:57:34Z</dcterms:modified>
</cp:coreProperties>
</file>