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как два объекта движутся одновременно.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23. Одновременное движение по числовому лучу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луч: карта движения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луч начинается с нуля, уходит вправо и помогает увидеть путь объекта. На нём легко заметить старт, шаги, направление и конечную точку без путаницы.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объекта могут стартовать в один момент, но из разных точек. Тогда их положения удобно сравнивать по числам на луче после одинакового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объекта может быть своё направление и своя скорость. Один делает больше шагов, другой меньше, поэтому новые точки оказываются в разных местах.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двум получившимся точкам видно, стало ли расстояние больше, меньше или почти не изменилось. Именно так луч помогает «увидеть» движение.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движения одновременно
</a:t>
            </a:r>
            <a:endParaRPr lang="en-US" sz="30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 показывает, где объект стоял в самом начале. Это отправная точка, от которой начинается весь путь на числовом луче.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Конечная точка показывает, где объект оказался после движения. Она помогает быстро проверить, правильно ли выполнены шаги и выбран путь.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движение идёт вправо, число на луче увеличивается. Если движение идёт влево, число уменьшается. Правило работает всегда и для всех объектов.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начало и конец, можно точно записать движение без догадок. Две точки на луче дают ясную и аккуратную картину.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и конечная точка движения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одном направлении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объекта идут вправо или оба влево, они движутся в одну сторону. Тогда расстояние между ними меняется по-разному: может уменьшаться, увеличиваться или оставаться почти таким же.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сравнить, кто проходит больше единиц за одно и то же время. Более быстрый объект уходит дальше, а на рисунке это видно по длине стрелок и новым положениям точек.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объект движется вправо, а другой влево, они идут навстречу. На числовом луче это выглядит как сближение двух точек.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одинакового промежутка времени расстояние между ними становится меньше. Это удобно проверять по числу единиц между точками, а не только глазами.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движение продолжается, точки могут встретиться в одной позиции. Тогда на луче обе отметки совпадают, и место встречи видно очень чётко.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навстречу друг другу
</a:t>
            </a:r>
            <a:endParaRPr lang="en-US" sz="30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расстояние между точками
</a:t>
            </a:r>
            <a:endParaRPr lang="en-US" sz="229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Расходятся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уходят в разные стороны, число единиц между ними растёт. На луче это легко заметить: промежуток между отметками становится длиннее.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объекты движутся навстречу, расстояние уменьшается. Каждое одинаковое движение сокращает промежуток между точками, будто они торопятся на встречу друг к другу.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объекта идут в одном направлении, расстояние зависит от скорости. Быстрый может догонять медленного, а может просто удаляться дальше вперёд.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верного ответа важно считать деления луча, а не угадывать по рисунку. Тогда положение точек и расстояние между ними будут определены точно.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 о движении
</a:t>
            </a:r>
            <a:endParaRPr lang="en-US" sz="248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отмечаем старт, затем направление и шаги, после чего сравниваем новые точки на луче.
</a:t>
            </a:r>
            <a:endParaRPr lang="en-US" sz="9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время движения не означает одинаковый путь. Быстрый объект делает больше шагов, медленный — меньше, поэтому сравнивать нужно не только время, но и число пройденных единиц.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объекта могут двигаться с разной скоростью и всё равно начинать одновременно.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«старт — шаг — финиш»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всё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числовом луче отмечают стартовую точку. Это место, откуда объект начинает путь. Если старт виден сразу, дальше уже легче не перепутать направление и не уехать «не в ту сторону».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показывают шаги движения стрелками или небольшими отрезками. Так становится ясно, сколько единиц прошёл каждый объект. Для двух героев удобно использовать разные цвета, чтобы их дороги не смешались в один разноцветный клубок.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финиш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ставят конечную точку и сравнивают её со стартом. На числовом луче сразу видно, кто пришёл дальше, кто ближе и совпали ли точки. Такая схема помогает проверить ответ без спешки.
</a:t>
            </a:r>
            <a:endParaRPr lang="en-US" sz="17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объект движется вправо, он прибавляет шаги к своему числу. На луче это выглядит как сложение: стартовая точка становится больше, а путь отмечается стрелками и делениями.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 идёт влево, число уменьшается. Здесь помогает вычитание: от начального значения отнимают число шагов, и конечная точка оказывается левее старта.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из 4 шагов вправо на 3 единицы получается 7. Такое действие легко проверить на луче: видно каждый шаг и новый результат без догадок.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9 шагов влево сделать 2 единицы, получится 7. Один и тот же ответ может появиться разными путями, поэтому важно следить именно за направлением движения.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на числовом луче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встречу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объекта начинают движение в один и тот же момент. Их начальные точки могут быть разными, но задача всегда требует внимательно посмотреть, где каждый находится сначала.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навстречу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движется вправо, другой влево. За одинаковое время они проходят свои единицы пути, и расстояние между ними заметно сокращается.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точки оказываются в одном числе, движение на встречу заканчивается. Это и есть точка встречи, которую можно проверить по лучу и по счёту шагов.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шага точки становятся ближе. На числовом луче это видно особенно хорошо: стрелки направлены друг к другу, как будто они торопятся встретиться.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объект идёт вправо, а другой влево, они расходятся. Такое движение называют удалением, потому что расстояние между точками становится всё больше.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удаление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луче удобно сравнить, сколько единиц было между объектами сначала и сколько стало потом. Так легко увидеть, что они действительно разошлись.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удаление с движением навстречу. Здесь стрелки смотрят в разные стороны, а новая дистанция между точками растёт после каждого одинакового шага.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чаще всего спотыкаются на луче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 и право легко 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торопится и ведёт точку не туда. На луче это сразу видно: вместо уменьшения число вдруг становится больше. Поэтому полезно сначала проговорить направление вслух и только потом рисовать стрелку.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считают, но старт забывают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дети начинают отсчитывать движение не от начальной точки, а от соседнего числа. Тогда конечная точка получается неверной, хотя шаги вроде бы посчитаны правильно. Луч любит точность, как строгий, но справедливый помощник.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 — разные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объекта идут с разной скоростью, нельзя автоматически дать им одинаковый финиш. Один успевает сделать больше шагов, другой — меньше. На рисунке это лучше показывать разными цветами и отдельными стрелками.
</a:t>
            </a:r>
            <a:endParaRPr lang="en-US" sz="10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850" y="1486730"/>
            <a:ext cx="700500" cy="5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700" y="1430330"/>
            <a:ext cx="5049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без ошибок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объект действительно шёл туда, куда показана стрелка. Если при движении влево число выросло, ответ сразу требует проверки.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шаги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на луче должен быть учтён точно. Нельзя сокращать путь в уме: одно лишнее или пропущенное деление меняет весь результат.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конечную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должен оказаться там, куда ведут направление и количество шагов. Если место на луче выглядит странно, лучше ещё раз пересчитать движение с самого начала.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примере одна точка идёт из 3 в 7, а другая — из 10 в 6. На одном луче видно и движение вправо, и движение влево, поэтому сравнение получается очень наглядным.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примере обе точки движутся вправо, но одна проходит 2 единицы, а другая 4. Здесь особенно заметно, что одинаковое время не означает одинаковый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примере точки стартуют из соседних чисел и движутся навстречу. Такой случай помогает быстро увидеть, как расстояние между ними уменьшается почти на глазах.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урока
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07544"/>
            <a:ext cx="700800" cy="56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501" y="1451264"/>
            <a:ext cx="4207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нужны на уроке
</a:t>
            </a:r>
            <a:endParaRPr lang="en-US" sz="2919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луч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линия с делениями, на которой удобно показывать число как место объекта. Она помогает видеть движение не только по словам, но и глазами.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и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— это одно движение по лучу, а скорость показывает, сколько таких шагов объект делает за одинаковое время. Именно поэтому результаты могут отличаться.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 удаление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описывают, сближаются точки или расходятся. Они помогают быстро понять, что происходит между объектами, даже если задача выглядит длинной.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 финиш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— это начало движения, а финиш — его конец. Если не перепутать эти точки, задача решается намного спокойнее и без лишних исправлений.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куда движется объект: вправо или влево. Без направления невозможно понять, нужно прибавлять шаги или вычитать их.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 для разбора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отмечаем две начальные точки: 2 и 9. Затем показываем, что первый герой идёт вправо на 3 единицы, а второй — влево на 2 единицы. Стрелки помогают не потеряться.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первая точка оказывается в 5, а вторая — в 7. На рисунке важно показать и старт, и новые позиции, чтобы сразу увидеть, как изменилось расстояние между героями.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начальную и конечную точки на числовом луче и не путать, где движение началось, а где закончилось.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Определять направление движения: вправо или влево, чтобы правильно выбрать сложение или вычитание и не сбиться на первом же шаге.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количество единиц, сравнивать положения двух объектов и находить расстояние между ними по числам, а не только по картинке.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движение навстречу, в одном направлении и в разные стороны, чтобы уверенно решать задачи на встречу, удаление и догоняние.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урока
</a:t>
            </a:r>
            <a:endParaRPr lang="en-US" sz="31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луч помогает увидеть движение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старт, направление и шаги, движение по числовому лучу становится понятным и аккуратным. Тогда задачи на встречу, удаление и догоняние решаются почти как по дорожным знакам.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2026-05-24T11:49:32Z</dcterms:created>
  <dcterms:modified xsi:type="dcterms:W3CDTF">2026-05-24T11:49:32Z</dcterms:modified>
</cp:coreProperties>
</file>