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в пересказе А. Н. Толстого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Чудо, смелость и добрый конец — в ясном и понятном пересказе.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и сказка для детей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Толстой бережно сохранял народный сюжет, но делал язык ясным и плавным. Его пересказы удобно читать первоклассникам: сказка остаётся народной, а звучит просто и живо.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русская народная сказка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родилась в устной речи народа. Её не придумал один автор: историю много раз рассказывали, запоминали и передавали дальше.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часто есть чудо, испытания, волшебные помощники и смелый герой. События ведут к ясному финалу, где добро обязательно побеждает.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понять народную мудрость. В ней простые поступки героев показывают, что честность, доброта и находчивость важнее силы и хвастовства.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сказка в пересказе А. Н. Толстого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сохраняет зачин, главные события и сказочный конец, но делает текст короче и стройнее. От этого история легче читается и лучше запоминается.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понятнее, а эпизоды — последовательнее. Герой, лес, чудо и испытание остаются яркими, но воспринимаются без лишней трудности.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говорит сказка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предложения звучат легко и понятно. Их удобно читать вслух, поэтому даже длинная история не утомляет и быстро складывается в ясный рассказ.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и действия встречаются снова и снова. Повтор помогает запомнить сюжет, а ещё создаёт ритм, похожий на песенку или прибаутку.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особые слова и обороты, которые сразу настраивают на чудо. Они делают рассказ ярким, словно герой уже стоит на пороге приключения.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для первоклассника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и ясный порядок событий помогают не теряться в тексте. Ребёнок легко следит за историей и чувствует себя уверенно.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часто кажется простым и немного смешным, но именно он идёт навстречу испытаниям. Он слушает совет, делает выбор и в конце находит выход там, где другие теряются.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Иван, который не сдаётся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сказке любит выкручиваться и обманывать, а волк нередко попадает в неловкое положение. Через их поведение дети легко видят, что хитрость не всегда приводит к удаче.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Хитрая лиса и строгий волк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Баба-яга нередко пугает и проверяет героя, а рядом с ним могут появиться добрые помощники. Они подсказывают дорогу, дарят совет и помогают пройти трудный путь до конца.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Баба-яга и добрые помощники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герои русских сказок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сказки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показывают, что доброта и честность помогают даже тогда, когда рядом есть трудности. Добрый поступок часто оказывается сильнее грубой силы и злых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побеждает не только мужеством, но и терпением, внимательностью и умом. Поэтому сказка учит думать, не спешить и не бояться трудного дела.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Жадность, обман и грубость в сказке обычно заканчиваются неудачей. Так ребёнок понимает простое правило: плохой поступок редко остаётся без последствий.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сказке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 развивается народная сказка в пересказе А. Н. Толстого.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2769" y="18442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5231" y="1844204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сказку волшебной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Клубок-путеводитель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Клубок катится вперед и показывает дорогу герою. С ним путь кажется живым и загадочным, а каждый поворот обещает новое приключение.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Сапоги-скороходы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сапоги помогают быстро добраться туда, куда обычному человеку не успеть. В сказке они превращают дорогу в настоящее чудо и ускоряют развязку.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Скатерть-самобранка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скатерть сама угощает героя едой и помогает ему не остаться голодным. Чудесный предмет делает историю доброй и весёлой.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вода возвращает силы и помогает исправить беду. С её появлением в сказке особенно ясно чувствуется надежда на счастливый исход.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читать пересказы Толстого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строит сказку по ясному порядку: сначала событие, потом действие, потом результат. Ребёнку легко следить за сюжетом и не путаться в подробностях.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трудности он убирает, а важные эпизоды оставляет. Поэтому текст читается быстро, а смысл остаётся понятным даже после первого знакомства.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сказки часто вспоминают рядом с Толстым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рядом с А. Н. Толстым вспоминают сказки про Иванушку, Емелю и Сивку-Бурку. В них герой проходит испытания, а сюжет движется ясно и размеренно.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историям относят и «Колобка», «Репку», «Лису и Журавля». В них легко заметить повторяющиеся действия, знакомые образы и весёлые неожиданные повороты.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сказки удобны для первого чтения, потому что события идут по порядку и почти не путают читателя. Ребёнку легко следить за героями и запоминать их поступки.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сюжеты помогают почувствовать, как устроена русская сказка. Она звучит просто, но в ней всегда есть чудо, характер и понятный урок.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юмор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промах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Хвастун или невнимательный герой попадает в неловкую ситуацию, и это вызывает улыбку. Смешной промах помогает сразу увидеть, что в сказке важно не хвастаться.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Хитрая лиса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сказках часто перехитряет жадного или самоуверенного героя. Юмор здесь строится на неожиданном обмане, который показывает, как опасно доверять только своей хитрости.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— не значит слабый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персонаж нередко оказывается умнее и находчивее большого. Такая шутливая неожиданность делает историю живой и запоминающейся, особенно для младших школьников.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легко читать по ролям и обсуждать вместе. Дети быстрее запоминают героя, если его слова или поступки вызывают добрую улыбку.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появляются изба, печь, ведро, корзина, поле и дорога. Такие детали помогают представить повседневную жизнь простых людей и понять, как был устроен их мир.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взаимопомощь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сказках не только отдыхают, но и трудятся, помогают друг другу, ходят за водой, идут в лес или в путь. Через эти действия видна народная мудрость и уважение к труду.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сказка и народная жизнь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пересказ отличается от длинной старинной записи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сохраняет главное: героев, события и сказочный конец. Но он убирает лишние подробности, чтобы ребёнок не терял нить истории и легко следил за сюжетом.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и трудные обороты заменяются более понятными выражениями. Благодаря этому текст звучит плавно, ясно и подходит для самостоятельного чтения в начальной школе.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сказка не теряет своего характера. В ней остаются народный дух, чудо, повторы и яркие образы, только рассказ становится удобнее для сегодняшнего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сказке появляется конфликт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обычной жизни героя вырастает испытание и как сказка приходит к справедливому финалу.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сказки живут много лет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устный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долго жили в памяти людей и переходили от рассказчика к рассказчику. Так они становились знакомыми многим семьям и деревням.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новые поколения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узнают в сказках свои чувства: страх, радость, надежду и удивление. Это делает старые истории по-прежнему близкими.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любимые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легко запоминаются повторы, ритм и ясные поступки героев. Поэтому их удобно слушать, пересказывать и читать снова.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победа добра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завершаются справедливым концом, где зло наказано, а добро побеждает. Такой финал особенно нужен и понятен читателям любого возраста.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сказке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ветер, мороз и тёмная тропинка не просто украшают сказку. Они помогают герою, мешают ему или проверяют его смелость на пути к цели.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сказке словно живёт вместе с персонажами: шепчет, пугает, ведёт вперёд. Поэтому сказочный мир кажется настоящим, ярким и чуть-чуть волшебным.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 и детское чтение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 пересказывал сказки так, чтобы ребёнку было легко слушать и понимать текст. Он сохранял главные события, но делал язык яснее и мягче.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особенно заметны сказочные повторы, ритм и выразительные слова. Благодаря этому устная народная история звучит как настоящая книга, а не как сухой пересказ.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хорошо подходят для уроков литературного чтения в 1 классе. Они помогают читать вслух, пересказывать и замечать красоту русской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пересказе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А. Н. Толстого сохраняет народный сюжет и важные сказочные события. История остаётся узнаваемой, даже если рассказ становится короче.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 таких текстах понятный и звучный. Поэтому детям легче читать, слушать и не теряться в длинных или трудных местах.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остаются чудо, повтор, смелый герой и добрый финал. Именно эти признаки делают сказку настоящей и любимой.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помогают полюбить русскую народную сказку с первого знакомства. Они учат внимательно слушать и пересказывать историю своими словами.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и радует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А. Н. Толстого соединяют народную мудрость с ясной речью для детей. В них есть чудо, смех, смелость и справедливый конец, поэтому они легко запоминаются.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2026-05-24T01:14:05Z</dcterms:created>
  <dcterms:modified xsi:type="dcterms:W3CDTF">2026-05-24T01:14:05Z</dcterms:modified>
</cp:coreProperties>
</file>