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обмена веществ и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основа жизни, дающая рост и движение организмам.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снабжает тело питательными веществами и энергией, поддерживает дыхание, пищеварение и нормальную работу всех органов. Без него жизнь невозможна.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веществ важен для нашего организма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метаболизм: ключевые понятия и процессы
</a:t>
            </a:r>
            <a:endParaRPr lang="en-US" sz="2384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разложение для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это процесс распада сложных веществ до простых с выделением энергии. Он обеспечивает организм энергией, необходимой для жизнедеятельности и движения.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создание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отвечает за синтез сложных молекул из простых, затрачивая энергию. Благодаря ему строятся клетки, ткани и запасаются ресурсы для роста.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баланс между строительством и разрушением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объединяет катаболизм и анаболизм, поддерживая жизненный баланс. Эти процессы постоянно взаимодействуют, обеспечивая стабильное функционирование организма.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обмена тесно связаны: энергия, полученная при расщеплении, используется для синтеза и других процессов, поддерживающих жизнь.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отвечает за синтез и восстановление клеточных структур, обеспечивая рост и обновление тканей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включает расщепление питательных веществ с высвобождением энергии, необходимой для всех жизненных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обмена веществ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белки, ускоряющие химические реакции организма. Они обеспечивают точное и быстрое протекание процессов при температуре тела человека.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катализаторы жизни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более 4000 типов ферментов, каждый отвечает за специфический этап обмена веществ, помогая контролировать скорость и направление реакций.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ферментов и их функции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обмене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сопровождается либо выделением, либо потреблением энергии, обеспечивая непрерывность процессов в организме.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балансируется между получением и расходом, поддерживая жизнедеятельность на всех уровнях.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этапов обмена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 организме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превращения и использования веществ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энергетический обмен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организм кислородом, который необходим для окисления глюкозы внутри клеток. Этот процесс высвобождает энергию в виде АТФ.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дыхании также удаляется углекислый газ — продукт распада органических веществ, поддерживая газообмен и нормальную работу всех систем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полном окислении глюкозы в митохондриях образуется 39 молекул молекул АТФ, которые обеспечивают энергией большинство клеточных процессов.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 АТФ вырабатывается при полном окислении одной молекулы глюкозы — ключевой источник клеточной энергии.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справочник, 2022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двух противоположных процессов обмена веществ, которые взаимно дополняют друг друга для поддержания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 катаболизм действуют совместно, обеспечивая поддержание и энергообеспечение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анаболизма и катаболизма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роль в обмене веществ и источники для подростков
</a:t>
            </a:r>
            <a:endParaRPr lang="en-US" sz="206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источники и потребности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глюкоза запасается в виде гликогена или трансформируется в жиры. Подросткам рекомендуется получать 350–400 граммов углеводов в сутки из хлеба, картофеля, фруктов и сладких продуктов.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быстро расщепляются в организме, превращаясь в глюкозу, которая является главным топливом для клеток. При окислении глюкозы выделяется энергия в форме АТФ, необходимая для жизненных процессов.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энергетическая роль и значения для подростков
</a:t>
            </a:r>
            <a:endParaRPr lang="en-US" sz="2339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обладают высокой энергетической плотностью — около 9 килокалорий на грамм, что почти вдвое превышает энергию углеводов. Это важный резерв энергии для организма подростков.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пищеварения жиры распадаются на глицерин и жирные кислоты, которые участвуют в энергетическом обмене и являются строительным материалом для гормонов.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жиров накапливается в жировой ткани, служа долгосрочным источником энергии при кратковременном недостатке пищи или повышенной нагрузке.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нормального развития рекомендуется ежедневно употреблять 80–100 граммов жиров, обеспечивая баланс между насыщенными и ненасыщенными видами.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 состав всех клеток и тканей, обеспечивают построение ферментов, гормонов и антител, что важно для роста и иммунитета в подростковом возрасте.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ограничении углеводов и жиров белки могут использоваться организмом как дополнительный источник энергии, что отражает их функциональную универсальность.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белков до аминокислот необходимо для формирования новых тканей и обеспечения правильного развития, суточная норма для подростков — около 90–100 граммов.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функции в обмене веществ и потребности подростков
</a:t>
            </a:r>
            <a:endParaRPr lang="en-US" sz="213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питанию подростков,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данных пропорций способствует нормальному развитию и поддержанию активного образа жизни подростков в период интенсивного роста.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баланса БЖУ помогает предотвратить нарушения обмена веществ и поддерживать энергию в течение всего дня.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Идеальные пропорции БЖУ для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A, D, C и группы B участвуют в регуляции ферментативной активности и синтезе гормонов, поддерживая иммунитет и рост организма подростка.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кальций, железо, магний и цинк необходимы для крепости костей, кроветворения и нервной системы; дефицит вызывает сниженный иммунитет и усталость.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минералы: роль в обмене веществ подростков
</a:t>
            </a:r>
            <a:endParaRPr lang="en-US" sz="2121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основа обмена веществ и значение для подростков
</a:t>
            </a:r>
            <a:endParaRPr lang="en-US" sz="2297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 с выпитого стакана воды помогает запустить обмен веществ и ускорить вывод токсинов из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поступление жидкости поддерживает нормальную работу клеток, транспортировку питательных веществ и терморегуляцию.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водного баланса критично для поддержания энергии и предотвращения обезвоживания у активных подростков.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Умеренное потребление воды способствует выведению продуктов обмена и поддержанию функций организма во время сна.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53604"/>
            <a:ext cx="4152000" cy="21370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ФГБУ НИИ питания РАМН,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определяют скорость и качество обменных процессов, влияя на рост и развитие подростков.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и рациональное питание являются ключевыми для оптимального обмена веществ у подростков.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обмен веществ у подростков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обмена веществ у подростков
</a:t>
            </a:r>
            <a:endParaRPr lang="en-US" sz="2116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нарушение обмена углеводов, при котором нарушается регуляция уровня глюкозы в крови. Подростки с диабетом нуждаются в постоянном контроле сахара и медицинском наблюдении.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— избыточное накопление жиров вследствие переедания и низкой физической активности. Ожирение ведёт к ухудшению самочувствия и повышает риск заболеваний сердца.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Авитаминоз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вызывает слабость, сниженный иммунитет и проблемы с ростом. Часто авитаминоз возникает из-за неразнообразного питания и требует коррекции рациона.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с разнообразным составом обеспечивает стабилизацию обменных процессов и способствует укреплению здоровья и нормальному развитию.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ускоряет метаболизм, улучшает кровообращение и поддерживает мышечный тонус, что важно для подросткового возраста.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сна и отдыха позволяет организму полноценно восстанавливаться, обеспечивая правильную работу всех систем и органов.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питания и режима дня для обмена веществ подростков
</a:t>
            </a:r>
            <a:endParaRPr lang="en-US" sz="1755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процессов обмена веществ помогает подросткам сделать осознанный выбор в пользу здоровья, активного образа жизни и правильного питания для успешного развития.
</a:t>
            </a:r>
            <a:endParaRPr lang="en-US" sz="812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фундамент здоровой жизни подростков
</a:t>
            </a:r>
            <a:endParaRPr lang="en-US" sz="171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2026-05-09T02:51:46Z</dcterms:created>
  <dcterms:modified xsi:type="dcterms:W3CDTF">2026-05-09T02:51:46Z</dcterms:modified>
</cp:coreProperties>
</file>