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Кровь, лимфа и тканевая жидкость создают «внутренний мир» клеток: транспорт и защиту.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организма: основа жизни клеток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внутренняя среда необходима для жизнедеятельности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не контактируют напрямую с внешней средой: все вещества приходят к ним через внутреннюю среду. Через неё доставляются кислород, глюкоза, аминокислоты, вода и ионы; обратно уходят CO₂ и продукты обмена. Любые сдвиги pH, температуры или солей нарушают работу ферментов и органов.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772" y="1845400"/>
            <a:ext cx="133856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225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8700" y="1845400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компонента внутренней среды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движется по сосудам и разносит по организму кислород, питательные вещества и гормоны. Одновременно она доставляет защитные факторы и помогает удалять из тканей продукты обмена.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жидкость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жидкость омывает клетки и служит непосредственной средой обмена. В ней растворяются вещества, необходимые для клеточной работы, а также накапливаются продукты метаболизма.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образуется из тканевой жидкости и возвращает избыток жидкости в кровоток. В ней много лимфоцитов, поэтому она связана с иммунной защитой и фильтрацией в лимфоузлах.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98076"/>
            <a:ext cx="4873500" cy="1619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крови, лимфы и тканевой жидкости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обмена включает три взаимосвязанные жидкости с разными путями движения и функциями.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составе и «маршрутах» обеспечивают точное снабжение клеток и своевременное удаление продуктов обмена.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анатомии и физиологии (обобщённые сведения)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вещества переходят между кровью и клетками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Двусторонний обмен на уровне капилляров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стенки капилляров из крови в тканевую жидкость выходят кислород, вода, глюкоза, аминокислоты и минеральные соли. Эти вещества затем поступают в клетки. Параллельно обратным током удаляются углекислый газ и продукты обмена.
</a:t>
            </a:r>
            <a:endParaRPr lang="en-US" sz="1063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капилляры — ключевая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обмен идёт в микроциркуляторном русле: кровь подходит максимально близко к клеткам, а диффузия и перенос по градиентам концентраций становятся эффективными. Поэтому состояние капилляров напрямую влияет на питание тканей и отведение отходов.
</a:t>
            </a:r>
            <a:endParaRPr lang="en-US" sz="10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крови человека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плазмы подчёркивает роль жидкой среды в транспортировке растворённых веществ и поддержании внутреннего равновесия.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плазмы и клеток определяет эффективность доставки кислорода, питания и защитных реакций.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данные школьного курса; точные значения варьируют между измерениями.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воды делает плазму удобной транспортной средой: в ней циркулируют белки, глюкоза, жиры, гормоны и минеральные соли.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физиологии крови (доля воды в плазме, диапазон).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90–92%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таком содержании воды плазма эффективно переносит растворённые вещества по организму.
</a:t>
            </a:r>
            <a:endParaRPr lang="en-US" sz="1856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2064305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23750" y="3364217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25550" y="1443225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и перенос кислорода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1225350" y="18699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как «переносчик»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эритроцитах содержится гемоглобин — белок, который связывает кислород в лёгких и доставляет его к тканям. Часть углекислого газа возвращается в органы дыхания.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193375" y="316986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клеток — непрерывное снабжение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составляют основную массу клеток крови по количеству. В 1 мм³ крови обычно содержится около 4–5 миллионов эритроцитов, обеспечивая постоянный поток кислорода.
</a:t>
            </a:r>
            <a:endParaRPr lang="en-US" sz="1068" dirty="0"/>
          </a:p>
        </p:txBody>
      </p:sp>
      <p:sp>
        <p:nvSpPr>
          <p:cNvPr id="14" name="Text 4"/>
          <p:cNvSpPr txBox="1"/>
          <p:nvPr/>
        </p:nvSpPr>
        <p:spPr>
          <a:xfrm>
            <a:off x="5193375" y="126690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ускоряет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Двояковогнутая форма эритроцитов увеличивает площадь поверхности. Благодаря этому газообмен идёт быстрее, особенно в капиллярах, где расстояние до тканей минимально.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Форменные элементы крови и их функции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разных клеток могут отличаться, но каждая группа поддерживает свою «задачу»: питание тканей кислородом, защиту и остановку кровотечений.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форменные элементы дополняют друг друга, поэтому нарушения в одной группе сразу отражаются на работе организма.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 функциях эритроцитов, лейкоцитов и тромбоцитов (без привязки к точным процентам).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и защита организма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распознают и уничтожают бактерии, вирусы и чужеродные клетки. Они участвуют в формировании иммунного ответа, чтобы организм мог противостоять угрозам. 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лейкоцитов — нейтрофилы, лимфоциты, моноциты, эозинофилы и базофилы. Каждая группа работает по своему «сценарию»: от быстрого реагирования до выработки специфической защиты.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норме у здорового человека их количество составляет примерно 4–9 тысяч в 1 мм³ крови. Рост показателей нередко связан с воспалением, инфекцией или повреждением тканей.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лимфы: от ткани к венам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жидкости: плазма выходит из капилляров → образуется тканевая жидкость → избыток попадает в лимфатические капилляры → проходит лимфатические сосуды и лимфоузлы → возвращается в венозную кровь.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жидкость как среда обмена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жидкость образуется в межклеточном пространстве и по составу близка к плазме крови, но содержит меньше белков. Она служит «переходной станцией» между сосудами и клетками.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получают из тканевой жидкости кислород, глюкозу, аминокислоты и минеральные ионы. Одновременно именно отсюда удаляются углекислый газ и продукты обмена, которые затем уходят в кровь.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тканевой жидкости постоянно меняется: он зависит от скорости фильтрации из капилляров и обратного всасывания жидкости. Это помогает удерживать обмен веществ в рабочем режиме.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баланс нарушается, ткани могут «переполняться» жидкостью или, наоборот, испытывать дефицит поступлений. Поэтому тканевая жидкость важна не меньше, чем кровь, но действует локально.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и его поддержание: визуальные сцены для понимания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которая держит ритм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 в воображаемом «окне» показывает, как организм старается удерживать тепловой баланс. Когда условия меняются, работа систем охлаждения и согревания подстраивается, чтобы ферменты не теряли эффективность.
</a:t>
            </a:r>
            <a:endParaRPr lang="en-US" sz="1051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 как настройка для ферментов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«панель управления» с уровнем pH. Небольшой сдвиг кислотности способен изменить скорость реакций в клетках. Поэтому организм быстро реагирует, чтобы среда оставалась пригодной для обмена веществ.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Водно-солевой баланс и работа фильтров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 сосуды можно мысленно представить как тонко настроенную систему фильтрации. Они помогают удерживать нужные концентрации воды и солей, возвращая часть компонентов обратно и выводя лишнее.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постоянства внутренней среды
</a:t>
            </a:r>
            <a:endParaRPr lang="en-US" sz="2369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Отклонения по температуре, pH и глюкозе меняют активность белков и ферментов, поэтому организм стремится удерживать показатели в узких границах.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Диапазоны постоянства работают как «правила безопасности» для клеток: когда параметры сдвигаются, нарушается связь между обменом и функционированием органов.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учебные ориентиры по физиологии человека (диапазоны в тексте с использованием указанных в задании значений); точные референсы могут отличаться по методике лабораторий.
</a:t>
            </a:r>
            <a:endParaRPr lang="en-US" sz="5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 гуморальная регуляция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действует быстро: по нервным волокнам сигналы меняют работу сердца, тонус сосудов и частоту дыхания, помогая организму реагировать «здесь и сейчас».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связана с гормонами: они поступают в кровь и достигают разных органов, постепенно усиливая или ослабляя процессы. Так организм управляет обменом и подготовкой к нагрузке.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нервные сигналы и гормоны работают согласованно, организм лучше приспосабливается к стрессу, охлаждению и голоду. Пример — адреналин при реакции тревоги и сахара.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2783" y="914638"/>
            <a:ext cx="6138483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компонентов внутренней среды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кровь, лимфу и тканевую жидкость по ключевым параметрам: составу, направлению движения, выполняемым функциям и содержанию белков.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отражают «роль» каждой среды: кровь — транспорт и регуляция по всему организму, тканевая жидкость — локальный обмен, лимфа — возврат жидкости и иммунные процессы.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анатомии и физиологии человека; структурные различия описаны в соответствии с общепринятыми школьными курсами.
</a:t>
            </a:r>
            <a:endParaRPr lang="en-US" sz="5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772" y="1845400"/>
            <a:ext cx="133856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2075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52401" y="1845400"/>
            <a:ext cx="146025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55416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1344" y="1845400"/>
            <a:ext cx="194700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внутренней среды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Обезвоживание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воды ухудшается циркуляция и меняются свойства крови. Она становится более вязкой, поэтому тканям труднее получать кислород и питательные вещества.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Кровопотеря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крови снижает объем циркулирующей жидкости и может уменьшить снабжение тканей кислородом. Организм вынужден компенсировать состояние за счет регуляции сосудов.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Отёки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Отёки возникают, когда обмен жидкости между капиллярами и тканями нарушается. Лишняя жидкость задерживается между клетками, повышая давление и ухудшая питание тканей.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сопровождается изменением клеточного состава и активности иммунных механизмов. Меняется проницаемость сосудов, поэтому равновесие внутренней среды может смещаться.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анемии снижается перенос кислорода из‑за уменьшения количества гемоглобина или эритроцитов. Клеткам поступает меньше кислорода, и ухудшается энергетический обмен.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отклонений показателей внутренней среды
</a:t>
            </a:r>
            <a:endParaRPr lang="en-US" sz="2245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параметрами работают как цепочка: меняется один показатель — вслед за ним страдают обмен, доставка кислорода и стабильность среды.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системность: гомеостаз держится на нескольких параметрах одновременно, поэтому сбои усиливают друг друга.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объяснение физиологических зависимостей (качественные связи). Данные численно не привязаны к конкретной популяции.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внутренней среды для здоровья человека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внутренней среды поддерживает работоспособность и выносливость: клетки получают кислород и питательные вещества в нужное время, а продукты обмена вовремя удаляются.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анализу крови можно оценивать состояние организма: воспаление, анемию, обезвоживание и нарушения обмена веществ выявляют по изменениям состава и показателей.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поддерживается комплексно: важно пить воду, получать полноценное питание, регулярно двигаться и высыпаться, потому что обмен и регуляция зависят от режима.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появляются тревожные симптомы, лучше не затягивать с консультацией врача. Своевременная диагностика помогает быстрее вернуть параметры внутренней среды к норме.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— условие жизни, а не «фон»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Кровь, лимфа и тканевая жидкость образуют единую систему обмена веществ. Её постоянство обеспечивает питание клеток, удаление продуктов распада, защиту от инфекций и нормальную работу органов, поэтому здоровье напрямую зависит от гомеостаза.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2026-05-14T08:05:09Z</dcterms:created>
  <dcterms:modified xsi:type="dcterms:W3CDTF">2026-05-14T08:05:09Z</dcterms:modified>
</cp:coreProperties>
</file>