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a Personal Letter: правила, структура и примеры для 6 класса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личное письмо по-английски ясно, вежливо и по правилам.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в школьном курсе английского языка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помогает школьникам писать о себе, семье, школе и друзьях. Этот жанр тренирует простые времена, вопросы и вежливое обращение к адресату в понятной и привычной форме.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написать личное письмо на английском языке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или подруга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 обычно звучит непринуждённо и тепло. В нём можно использовать простые слова, короткие предложения и дружелюбные обращения, потому что общение строится на близких отношениях.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Однокласснику легко писать о школе, уроках, кружках и общих делах. Тон остаётся дружеским, но при этом письмо должно быть понятным, аккуратным и без лишней фамильярности.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родственнику уместно рассказать о семье, новостях дома, поездках и праздниках. Формулировки могут быть тёплыми, но важно соблюдать вежливость и писать разборчиво.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или ровесник из другой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адресат — учитель или незнакомый ровесник, нужны более вежливые и аккуратные фразы. Лучше избегать слишком разговорных выражений и писать ясными, полными предложениями.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личного письма и их английские формулы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элемента письма есть своя задача: приветствовать, сообщать новости, задавать вопросы и завершать текст вежливо.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воспринимается легче, когда каждая часть короткая и выполняет свою функцию.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личного письма в школьном курсе английского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аккуратно оформленное письмо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Разборчивый почерк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лучше писать аккуратно, чтобы каждое слово можно было легко прочитать. Ровные строки, чёткие буквы и одинаковые интервалы делают работу более опрятной и понятной.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и пустые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Разделяйте письмо на абзацы: приветствие, новости, вопросы и заключение. Пустая строка между частями помогает быстрее увидеть структуру текста и не смешивать разные мысли.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обычно ставят дату и обращение, а в конце — подпись. Эти детали помогают письму выглядеть завершённым и соответствовать привычному английскому оформлению.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вид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не должен быть перегружен исправлениями и лишними пометками. Чем чище выглядит письмо, тем легче учителю оценить содержание, структуру и грамотность.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письма: обращение и первая фраза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письмо начинают с Dear и имени адресата: Dear Ben, Dear Lucy, Dear Grandma. После обращения в английском письме обычно ставят запятую, а не точку.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вежливое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обращения уместна короткая дружелюбная фраза. Часто пишут I hope you are well, It was great to hear from you или Thank you for your letter.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к теме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фраза помогает плавно начать разговор и задать доброжелательный тон всему письму. Она показывает, что автор вежливо обращается к адресату и готов делиться новостями.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входит в личное письмо шестиклассника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письмах важны простые темы, знакомые шестикласснику, и несколько коротких смысловых блоков, которые делают текст живым и связанным.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личные новости и хобби; именно они создают основное содержание письма.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структура личного письма для 6 класса, иллюстративное распределение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личное письмо на английском языке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учебного письма в 6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0397"/>
            <a:ext cx="244327" cy="2522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писать в основной части письма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 об уроках, контрольных, любимых предметах и событиях в школе. Простые факты о повседневной учёбе помогают сделать письмо понятным и близким адресату.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написать о семье, домашних делах, праздниках и том, что происходит дома. Такие детали делают письмо личным и показывают, чем живёт автор.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прогулки, спорт, кружки, игры и встречи с друзьями. Именно эти темы чаще всего помогают школьнику рассказать о себе естественно и без сложных слов.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 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описывать выходные, каникулы, поездки и интересные впечатления. Лучше выбирать 2–3 небольших абзаца, чем перечислять всё подряд одним длинным текстом.
</a:t>
            </a:r>
            <a:endParaRPr lang="en-US" sz="11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адресату: как поддерживать разговор в письме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часто спрашивают How are you? What is your favourite subject? и What do you do after school? Такие вопросы звучат естественно и помогают продолжить разговор.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выходных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вопросы о выходных, праздниках и отдыхе. Например: Did you enjoy your holidays? How was your weekend? What did you do yesterday?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вопросительных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вопросах часто используются What, When, Where, Who, Why и How. Они помогают задать точный и понятный вопрос, не усложняя письмо.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интересоваться собеседником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показывают внимание к адресату и делают письмо живым. Без них текст выглядит односторонним, поэтому важно добавить хотя бы один-два коротких вопроса.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394066"/>
            <a:ext cx="5597100" cy="30290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личного письма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сделать письмо вежливым, понятным и естественным для учебной переписки.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закрывают основные части письма и помогают соблюдать вежливый, естественный тон.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образцы личных писем по английскому языку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стиля: письмо другу и письмо учителю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разговор с 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 звучит свободнее и проще: в нём можно писать короткими фразами, делиться эмоциями и говорить почти как в живом разговоре. Такое письмо обычно выглядит дружелюбно и непринуждённо, а его тон помогает показать близость и доверие.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к взрослому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учителю требует более аккуратных формулировок и уважительного тона. В нём важно ясно выражать мысли, избегать слишком разговорных слов и внимательно оформлять обращение, чтобы письмо выглядело корректным и уместным для взрослого адресата.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личных письмах школьников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идеями, а с оформлением текста и его завершённостью.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проблему создают пропуски обращения и подписи: письмо теряет цельность и выглядит незаконченным.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работах учащихся 6 класса по теме личного письма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в английском письме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после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Dear и имени в английском письме обычно ставят запятую. Это простое правило помогает сразу отличить обращение от основного текста и делает оформление письма привычным для англоязычной переписки.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 в именах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людей, названия городов, стран и языков пишутся с большой буквы: Tom, London, English, Russia. Если забыть заглавную букву, письмо выглядит менее аккуратным и содержит заметную орфографическую ошибку.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и 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смысловой блок лучше начинать с отдельного абзаца. Так легче разделить приветствие, новости, вопросы и заключение, а читателю проще следить за ходом мысли и быстро находить нужную часть.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spelling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письма полезно ещё раз прочитать знакомые слова, имена и простые формы глаголов. Даже небольшая проверка помогает убрать ошибки, которые чаще всего появляются из-за спешки.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место и подпись в письме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 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понять, когда написано письмо, поэтому её обычно ставят в верхней части работы. В школьных письмах удобно использовать короткий и понятный формат, например 12 May 2025.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 S. для важной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добавить одну короткую мысль, после подписи можно написать P. S. Такое дополнение используют редко, но оно помогает не забыть важную деталь, которую трудно включить в основной текст.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перед датой указывают город: Moscow, 12 May 2025. В конце письма пишут краткую подпись, например Sasha или Your friend, Dima, чтобы адресат сразу понял, от кого письмо.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письмо перед сдачей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помогает заметить пропуски, пунктуационные и орфографические ошибки до того, как работа будет сдана.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372168"/>
            <a:ext cx="5426700" cy="29527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личного письма для 6 класса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шаблон помогает быстро собрать письмо и не пропустить важные части текста.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следовать шаблону, письмо получается логичным, полным и оформленным в правильном порядке.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шаблон личного письма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26800"/>
            <a:ext cx="209400" cy="20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26800"/>
            <a:ext cx="209400" cy="20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38433"/>
            <a:ext cx="209400" cy="18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и электронное сообщение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кажется более личным и может храниться долго. Оно подходит для учебной работы, когда нужно показать аккуратность, структуру и умение писать связный текст.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отправляется быстрее и удобнее для повседневной переписки. Но даже в электронном формате важно писать ясно, вежливо и без лишних ошибок.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тренирует английскую письменную речь и помогает повторять школьные темы. Оно учит соединять короткие фразы в понятный текст и правильно обращаться к адресату.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удачное письмо шестиклассника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легко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начинается с обращения и короткого приветствия, а затем плавно переходит к новостям. В нём есть 2–3 небольших абзаца, простые времена глагола и понятные слова по темам school, family и hobbies.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 правильным завершением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образец не заканчивается слишком резко: в нём обязательно есть вопросы адресату, вежливая заключительная фраза и подпись. Такой текст выглядит завершённым и сразу показывает, что автор умеет вести дружескую переписку.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на английском языке помогает шестикласснику учиться ясно выражать мысли, соблюдать структуру и вежливо общаться. Если помнить о простых правилах, письмо получится аккуратным, понятным и живым.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 — это порядок и вежливость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2026-05-29T14:01:00Z</dcterms:created>
  <dcterms:modified xsi:type="dcterms:W3CDTF">2026-05-29T14:01:00Z</dcterms:modified>
</cp:coreProperties>
</file>