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рациональное природопользование: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источник жизни, её сохранение важно для здоровья и будущего планеты.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всегда использовал природные богатства для выживания. Однако с развитием промышленности увеличилась нагрузка на экосистемы — исчезают виды, загрязняется воздух и вода. Эти проблемы привели к созданию заповедников и экологического движения.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взаимодействия человека с природой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охраны природы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направлена на сохранение баланса между антропогенной деятельностью и экологической устойчивостью экосистем, чтобы поддерживать жизненно важные природные процессы.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включает защиту редких видов, охрану территорий с уникальной флорой и фауной, а также предотвращение загрязнения среды и деградации почв.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Организации и государственные структуры играют ключевую роль в разработке и реализации мероприятий по сохранению природного наследия страны.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угрозы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достигает до 10 млн гектаров в год, что разрушает среду обитания и снижает биологическое разнообразие планеты.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Пластиковое загрязнение Мирового океана превысило 8 миллионов тонн ежегодно, ведёт к гибели морских обитателей и нарушает экосистемы водных территорий.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Бурное развитие промышленности и урбанизация приводят к увеличению выбросов вредных веществ в атмосферу и загрязнению водных объектов.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Недостаточное управление отходами способствует накоплению мусора, который негативно влияет на почву и водоёмы.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строгого контроля за использованием природных ресурсов укрепляет процесс деградации экосистем и истощения 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экологической грамотности препятствует формированию ответственного отношения к окружающей среде среди населения.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способствующие экологическому кризису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природопользование: базовые понятия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предполагает использование природных ресурсов с учётом скорости их естественного восстановления и минимизацию вредных отходов.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Примерами являются повторное использование воды на производствах, переход на экологически чистые виды топлива и внедрение принципов круговой экономики.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природных ресурсов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виды ресурсов: возобновляемые, невозобновляемые и ограниченно возобновляемые. Россия обладает значительными запасами, что требует сбалансированного их использования.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использование ресурсов важно для экологической устойчивости страны.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 остаётся крупнейшим источником загрязнения, но переход на газ и альтернативные источники снижает нагрузку на природу.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выбросов указывает на эффективность экологических мер и важность дальнейшего совершенствования.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загрязняющих веществ в России (1990–2020)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3483" y="2511713"/>
            <a:ext cx="485100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действует 109 заповедников, включая Байкальский с уникальной экосистемой площадью свыше 165 тысяч гектаров.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национальных парков охраняют природные ландшафты и редкие виды, способствуя развитию экологического туризма.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биоразнообразия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сохраняют редких животных и растения, предотвращая их исчезновение и сохраняя природное наследие.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зоны привлекают туристов, способствуя просвещению и поддержке охраны природы.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сохранение редких и исчезающих видов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дикой природы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123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находится под угрозой исчезновения из-за браконьерства и утраты среды обитания. Охраняемые территории позволяют сохранить эту уникальную популяцию и поддерживают меры по её восстановлению.
</a:t>
            </a:r>
            <a:endParaRPr lang="en-US" sz="1895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Красной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также более 800 видов растений и грибов. Их охрана необходима для поддержания экосистемы и биологического разнообразия, они страдают от загрязнения и изменения климата.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посадке деревьев и волонтёрских проектах по очистке территорий способствует возрождению экосистем и мотивирует других бережно относиться к природе.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 правильная утилизация мусора помогают уменьшить количество отходов, попадающих на свалки, и способствуют переработке материалов для повторного использования.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 электроэнергии снижает нагрузку на природные ресурсы и уменьшает выбросы вредных веществ в атмосферу, сохраняя окружающую среду.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в охрану природы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принимает участие в международных соглашениях, таких как Парижское соглашение, направленных на борьбу с изменением климата и снижением выбросов парниковых газов.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№7-ФЗ «Об охране окружающей среды» регламентирует меры по снижению загрязнений и охране природных ресурсов на всей территории страны.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и Лесной кодексы обеспечивают правовое регулирование использования и защиты водных и лесных массивов в целях устойчивого природопользования.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Конвенция о биологическом разнообразии обязывает поддержку и восстановление экосистем для сохранения уникальных видов флоры и фауны в масштабах страны.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и международные обязательства России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подходы к рациональному лесопользованию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Безотходные технологии переработки древесины
</a:t>
            </a:r>
            <a:pPr algn="l" indent="0" marL="0">
              <a:lnSpc>
                <a:spcPct val="100000"/>
              </a:lnSpc>
              <a:buNone/>
            </a:pPr>
            <a:r>
              <a:rPr lang="en-US" sz="77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позволяют использовать все части дерева, снижая объем отходов и уменьшая необходимость в дополнительной вырубке лесов. Это помогает сохранить природные запасы и уменьшить нагрузку на экосистемы.
</a:t>
            </a:r>
            <a:endParaRPr lang="en-US" sz="1191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Лесопосадки как метод восстановления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2023 году в России было засажено более 1,3 миллиона гектаров новых лесов. Это важный шаг для восстановления вырубленных участков и поддержания биоразнообразия на долгосрочную перспективу.
</a:t>
            </a:r>
            <a:endParaRPr lang="en-US" sz="1342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Сертификация FSC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8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сертифицированного лесопользования по стандартам FSC повышает ответственность компаний, которые стремятся к экологически чистому ведению хозяйства и защите лесных экосистем.
</a:t>
            </a:r>
            <a:endParaRPr lang="en-US" sz="13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рек и озёр строятся современные очистные сооружения, а также контролируются промышленные сбросы, обеспечивая сохранность водных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качества воды ведётся государственными службами с особым вниманием к Волге, Байкалу и Ладожскому озеру, важным источникам пресной воды.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Ежегодные потери до 30% питьевой воды в России вызваны износом водопроводных сетей, что требует ремонта и повышения эффективности водоснабжения.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водных ресурсов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энергоэффективности и использования возобновляемых источников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Энергосберегающие технологии в домах и предприятиях
</a:t>
            </a:r>
            <a:pPr algn="l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Повсеместное применение LED-освещения, утепление зданий и использование энергоэффективной техники способствуют снижению потребления энергии и уменьшению негативного воздействия на природу.
</a:t>
            </a:r>
            <a:endParaRPr lang="en-US" sz="1977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ветроэнергетики в Калмыкии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Калмыкии введены новые ветряные электростанции суммарной мощностью более 350 МВт, что существенно расширяет использование экологически чистой энергии и снижает зависимость от ископаемого топлива.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около 7% бытовых отходов подвергаются переработке, остальное попадает на свалки, что создаёт угрозу экологии и требует развития раздельного сбора.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Низкий уровень переработки подчёркивает необходимость инвестиций в инфраструктуру и образовательные программы по сортировке и утилизации отходов.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Минстрой РФ, 2023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бытовых отходов и уровень переработки в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«Всероссийский экологический диктант» повышает уровень знаний школьников о проблемах окружающей среды и методах их решения.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«ЭКА» объединяет молодых активистов для организации субботников, посадок деревьев и других экологических мероприятий.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«Юннаты» направлена на вовлечение детей в практическую охрану природы через научные и исследовательские проекты.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Гранты и волонтёрские инициативы поддерживают множество школьных и студенческих проектов, развивающих экологическую культуру среди молодёжи.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 молодёжные экологические проекты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рационального природопользования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эколого-экономических исследований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экологии: новые тренды и перспективы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биопластика и экологически чистых строительных материалов, таких как эко-бетон, способствует снижению загрязнения и уменьшению углеродного следа.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мониторинга окружающей среды с помощью спутниковых систем и сенсоров позволяет оперативно обнаруживать и реагировать на экологические угрозы.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зелёной экономике и укрепление международного сотрудничества станут ключевыми факторами сохранения природы и устойчивого развития к 2040 году.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ответственный выбор ради будущего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— общая задача каждого. Только совместными усилиями и разумным природопользованием мы обеспечим здоровье и благополучие для нынешних и грядущих поколений.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2026-05-09T21:12:38Z</dcterms:created>
  <dcterms:modified xsi:type="dcterms:W3CDTF">2026-05-09T21:12:38Z</dcterms:modified>
</cp:coreProperties>
</file>