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Деепричастия: образование и отличие несовершенного и совершенного вида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 образуются деепричастия и чем различаются их виды.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Повторим главное о деепричастии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— особая форма глагола: оно сохраняет вид, переходность и возвратность, но не изменяется по родам, числам и падежам. В предложении оно добавляет к основному действию ещё одно действие.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3750" y="1500373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8450" y="1500373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68562" y="1500373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деепричастие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Дополнительное действие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называет действие, которое связано с главным действием и помогает точнее передать ход событий в одном предложении.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вопроса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деепричастию можно задать вопросы «что делая?» и «что сделав?». По ним удобно определить, к какому виду оно относится.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речи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деепричастия можно передать сразу два действия одного лица или предмета, не разбивая мысль на несколько предложений.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важно подчеркнуть одновременность, чаще всего выбирают именно деепричастие несовершенного вида.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помогают показать процесс, который длится в тот же момент, что и главное действие. Примеры: читая, играя, смотря.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образуются от глаголов несовершенного вида и обозначают действие, которое происходит одновременно с основным. Обычно отвечают на вопрос «что делая?»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несовершенного вида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образуются от глаголов совершенного вида и называют действие, которое произошло раньше основного. Обычно отвечают на вопрос «что сделав?»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показывают завершённость действия и его предшествование главному событию. Примеры: прочитав, придя, сделав.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подчеркнуть, что одно действие уже завершилось до начала другого, используют деепричастие совершенного вида.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совершенного вида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образовать деепричастие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правильную форму по виду глагола и суффиксу.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суффиксы и смысл действия в двух видах деепричастий.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деепричастий в школьном курсе русского языка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 деепричастий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выбирают не случайно: он зависит от вида исходного глагола и помогает понять, когда происходит действие.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деепричастий на примерах
</a:t>
            </a:r>
            <a:endParaRPr lang="en-US" sz="2521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— смотря, читать — читая, играть — играя. Во всех этих примерах действие происходит вместе с основным, поэтому форма показывает одновременность.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— написав, улыбнуться — улыбнувшись. Здесь деепричастие сообщает, что действие уже завершилось раньше главного события, то есть обозначает предшествование.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«Деепричастия»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видов по смыслу действия
</a:t>
            </a:r>
            <a:endParaRPr lang="en-US" sz="239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виды различаются не только суффиксами, но и временем дополнительного действия по отношению к основному.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показывает одновременность, а совершенный — завершённое раньше действие. Это главное смысловое различие между ними.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646" y="1534738"/>
            <a:ext cx="634297" cy="6342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252" y="2643847"/>
            <a:ext cx="634297" cy="634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646" y="3785183"/>
            <a:ext cx="634297" cy="6342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деепричастия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возвратности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деепричастия сохраняют признак возвратности и помогают понять, что действие связано с самим действующим лицом.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формам относятся смеясь, улыбнувшись, оглядываясь. Они легко узнаются по возвратному суффиксу и по смыслу действия.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нужно проверить, есть ли в форме суффикс -сь или -сья и относится ли действие к тому же лицу, что и сказуемое.
</a:t>
            </a:r>
            <a:endParaRPr lang="en-US" sz="14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«читая» остаётся одинаковой во всех примерах и не получает окончаний рода, числа и падежа.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 помогает сразу узнать деепричастие и не спутать его с другими словами, которые меняются по формам.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 о неизменяемости деепричастия; учебная грамматика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деепричастия в предложении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деепричастие уточняет, как, когда или при каком условии происходит это действие, не заменяя сказуемое.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сказуемое и деепричастие дают более точную и короткую картину события, как в примере с ребёнком у окна.
</a:t>
            </a:r>
            <a:endParaRPr lang="en-US" sz="1019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предложении появляется главное действие, выраженное сказуемым: оно сообщает, что делает предмет или лицо.
</a:t>
            </a:r>
            <a:endParaRPr lang="en-US" sz="12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деепричастной формы шаг за шагом
</a:t>
            </a:r>
            <a:endParaRPr lang="en-US" sz="2283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исходный глагол, его вид, подходящий суффикс и правильную связь с действующим лицом.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Особого внимания требуют глаголы с чередованием согласных и формы, где основа меняется сильнее обычного: привычная модель помогает не всегда, поэтому полезно сравнивать форму с исходным глаголом.
</a:t>
            </a:r>
            <a:endParaRPr lang="en-US" sz="1114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 образовании деепричастий
</a:t>
            </a:r>
            <a:endParaRPr lang="en-US" sz="2026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часто возникают у глаголов на -чь, -ти и -нуть, а также у возвратных форм. Например: беречь — бережа, идти — идя, вынуть — вынув.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форма вызывает сомнение, её лучше проверить по словарю или учебному справочнику. Это надёжнее, чем полагаться только на память и внешнее сходство слов.
</a:t>
            </a:r>
            <a:endParaRPr lang="en-US" sz="11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наглядного сравнения моделей; данные условные, без статистического подсчёта
</a:t>
            </a:r>
            <a:endParaRPr lang="en-US" sz="748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модели образования деепричастий
</a:t>
            </a:r>
            <a:endParaRPr lang="en-US" sz="224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особенно заметны короткие и легко узнаваемые формы, поэтому они быстрее запоминаются при чтении и разборе предложений.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модели встречаются часто, но несовершенный вид обычно немного проще узнаётся по форме, а совершенный — по значению завершённости.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233168"/>
            <a:ext cx="4646100" cy="813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признаки двух видов деепричастий и помогает быстро сопоставить вопрос, значение и пример.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русского языка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несовершенного и совершенного вида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не только с суффиксом, но и со смыслом времени: действие либо идёт вместе с основным, либо происходит раньше него.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и запятые
</a:t>
            </a:r>
            <a:endParaRPr lang="en-US" sz="210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обычно выделяется запятыми, потому что он добавляет к сказуемому уточнение о дополнительном действии. Внутри оборота может быть не только деепричастие, но и зависимые слова.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оборот относился к тому же действующему лицу, что и основное сказуемое. Тогда предложение звучит грамотно и понятно, например: «Закончив уроки, ученики вышли во двор».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предложении деепричастие и сказуемое должны относиться к одному и тому же лицу.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действия выполняют разные участники, предложение становится грамматически неверным и смысл искажается, как в ошибочном примере со шляпой.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согласования деепричастия с действующим лицом; школьный курс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памятка по морфологическому разбору; схема для наглядности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выбору формы деепричастия
</a:t>
            </a:r>
            <a:endParaRPr lang="en-US" sz="251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схема полезна при разборе слов в тексте: она напоминает, с чего начать проверку и на что смотреть в первую очередь.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сначала определить вид глагола и смысл действия, выбрать нужную форму и суффикс становится намного проще.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Деепричастие: короткая форма, точный смысл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помогает передать два действия сразу: одно главное и одно добавочное. Если помнить вид глагола, суффикс, вопрос и общее действующее лицо, ошибиться гораздо труднее.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2026-05-23T08:38:25Z</dcterms:created>
  <dcterms:modified xsi:type="dcterms:W3CDTF">2026-05-23T08:38:25Z</dcterms:modified>
</cp:coreProperties>
</file>