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Параллелограмм: одна из главных фигур в геометрии
</a:t>
            </a:r>
            <a:endParaRPr lang="en-US" sz="3134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Фигура, с которой удобно начинать изучение четырёхугольников.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изучают в теме «Четырёхугольники» в 7 классе. Он помогает понять связь сторон, углов и диагоналей, а также учит применять свойства и формулы в задачах и в окружающих предметах.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изучается параллелограмм и почему он важен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параллелограмма и его элементы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306113"/>
            <a:ext cx="45165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 — это четырёхугольник, у которого противоположные стороны попарно параллельны. Именно это свойство отличает его от других четырёхугольников и определяет все основные закономерности фигуры.
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106157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определение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1988126"/>
            <a:ext cx="45165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вершины обычно обозначают буквами A, B, C и D по порядку. Такое обозначение удобно для записи сторон, углов и диагоналей при решении задач.
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1743587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вершин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2670151"/>
            <a:ext cx="45165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AB и CD считаются противоположными, как и BC и AD. Эти пары не только параллельны, но и тесно связаны с другими свойствами параллелограмма.
</a:t>
            </a:r>
            <a:endParaRPr lang="en-US" sz="700" dirty="0"/>
          </a:p>
        </p:txBody>
      </p:sp>
      <p:sp>
        <p:nvSpPr>
          <p:cNvPr id="16" name="Text 7"/>
          <p:cNvSpPr txBox="1"/>
          <p:nvPr/>
        </p:nvSpPr>
        <p:spPr>
          <a:xfrm>
            <a:off x="270000" y="2425613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стороны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270000" y="3352176"/>
            <a:ext cx="45165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AC и BD соединяют противоположные вершины. Они помогают находить части фигуры, доказывать свойства и решать задачи на длины отрезков.
</a:t>
            </a:r>
            <a:endParaRPr lang="en-US" sz="700" dirty="0"/>
          </a:p>
        </p:txBody>
      </p:sp>
      <p:sp>
        <p:nvSpPr>
          <p:cNvPr id="18" name="Text 9"/>
          <p:cNvSpPr txBox="1"/>
          <p:nvPr/>
        </p:nvSpPr>
        <p:spPr>
          <a:xfrm>
            <a:off x="270000" y="3107638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фигуры
</a:t>
            </a:r>
            <a:endParaRPr lang="en-US" sz="1100" dirty="0"/>
          </a:p>
        </p:txBody>
      </p:sp>
      <p:sp>
        <p:nvSpPr>
          <p:cNvPr id="19" name="Text 10"/>
          <p:cNvSpPr txBox="1"/>
          <p:nvPr/>
        </p:nvSpPr>
        <p:spPr>
          <a:xfrm>
            <a:off x="270000" y="4034201"/>
            <a:ext cx="45165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параллелограмма — это перпендикуляр, опущенный из вершины на выбранную сторону или её продолжение. Она нужна прежде всего для нахождения площади фигуры.
</a:t>
            </a:r>
            <a:endParaRPr lang="en-US" sz="700" dirty="0"/>
          </a:p>
        </p:txBody>
      </p:sp>
      <p:sp>
        <p:nvSpPr>
          <p:cNvPr id="20" name="Text 11"/>
          <p:cNvSpPr txBox="1"/>
          <p:nvPr/>
        </p:nvSpPr>
        <p:spPr>
          <a:xfrm>
            <a:off x="270000" y="3789663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высота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02497"/>
            <a:ext cx="8604000" cy="19913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параллелограмм на чертеже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732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Наклонённая форма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9732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выглядит как слегка наклонённый четырёхугольник, но его противоположные стороны остаются параллельными. По внешнему виду он отличается от прямоугольника отсутствием прямых углов.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677527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Удобен на клетках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77527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клетчатой бумаге параллелограмм особенно легко строить и проверять. По клеткам удобно увидеть параллельность сторон, сравнить отрезки и аккуратно измерить высоту.
</a:t>
            </a:r>
            <a:endParaRPr lang="en-US" sz="900" dirty="0"/>
          </a:p>
        </p:txBody>
      </p:sp>
      <p:sp>
        <p:nvSpPr>
          <p:cNvPr id="11" name="Text 6"/>
          <p:cNvSpPr txBox="1"/>
          <p:nvPr/>
        </p:nvSpPr>
        <p:spPr>
          <a:xfrm>
            <a:off x="4649292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обозначения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4649292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подписывать вершины, проводить диагонали и отмечать высоту к основанию. Такие обозначения делают рисунок понятным и помогают не перепутать элементы при решении.
</a:t>
            </a:r>
            <a:endParaRPr lang="en-US" sz="900" dirty="0"/>
          </a:p>
        </p:txBody>
      </p:sp>
      <p:sp>
        <p:nvSpPr>
          <p:cNvPr id="13" name="Text 8"/>
          <p:cNvSpPr txBox="1"/>
          <p:nvPr/>
        </p:nvSpPr>
        <p:spPr>
          <a:xfrm>
            <a:off x="2523308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 и углы
</a:t>
            </a:r>
            <a:endParaRPr lang="en-US" sz="1100" dirty="0"/>
          </a:p>
        </p:txBody>
      </p:sp>
      <p:sp>
        <p:nvSpPr>
          <p:cNvPr id="14" name="Text 9"/>
          <p:cNvSpPr txBox="1"/>
          <p:nvPr/>
        </p:nvSpPr>
        <p:spPr>
          <a:xfrm>
            <a:off x="2523308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видно, что противоположные стороны равны по длине. При этом соседние углы обычно различны, поэтому фигура кажется «сдвинутой» в сторону.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714961"/>
            <a:ext cx="4514400" cy="16464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и его частные случаи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общая фигура отличается от её частных видов.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Прямоугольник, ромб и квадрат можно рассматривать как параллелограммы с дополнительными свойствами.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тема «Четырёхугольники».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параллелограмма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62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стороны параллелограмма равны. Это свойство часто используют, когда известна одна сторона и нужно найти противоположную ей часть фигуры.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62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сторон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03817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углы тоже равны. Благодаря этому можно быстро восстановить неизвестный угол, если известен угол на противоположной вершине.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03817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углов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80572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Любые соседние углы параллелограмма в сумме дают 180°. Это помогает находить неизвестный угол по известному без дополнительных построений.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80572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соседних углов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57327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пересекаются и делятся точкой пересечения пополам. Значит, каждая диагональ распадается на два равных отрезка, что удобно для вычислений.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557327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и их точка пересечения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734082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свойства позволяют находить стороны, углы и части диагоналей быстро и точно. Именно поэтому параллелограмм так часто встречается в заданиях 7 класса.
</a:t>
            </a:r>
            <a:endParaRPr lang="en-US" sz="900" dirty="0"/>
          </a:p>
        </p:txBody>
      </p:sp>
      <p:sp>
        <p:nvSpPr>
          <p:cNvPr id="19" name="Text 11"/>
          <p:cNvSpPr txBox="1"/>
          <p:nvPr/>
        </p:nvSpPr>
        <p:spPr>
          <a:xfrm>
            <a:off x="734082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в задачах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узнать, что четырёхугольник — параллелограмм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трём признакам, которые изучают в 7 классе.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свойства параллелограмма чаще всего используются в задачах
</a:t>
            </a:r>
            <a:endParaRPr lang="en-US" sz="2009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заданий по теме «Параллелограмм» для 7 класса.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идеи чаще всего помогают в школьных вычислениях и доказательствах.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нужны углы, диагонали и равенство сторон; именно эти свойства дают быстрый путь к ответу.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известен один угол, второй рядом с ним находится сразу. Затем легко определить и противоположный угол, потому что он равен первому.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сумма двух соседних углов параллелограмма.
</a:t>
            </a:r>
            <a:endParaRPr lang="en-US" sz="48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свойство параллелограмма из курса геометрии 7 класса.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параллелограмма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329918"/>
            <a:ext cx="4516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соединяют противоположные вершины параллелограмма. На чертеже их обычно проводят внутри фигуры, чтобы увидеть внутренние отрезки и точки пересечения.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109202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соединяют диагонали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2419668"/>
            <a:ext cx="4516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 делит каждую диагональ пополам. Поэтому обе части одной диагонали равны, и это свойство часто используют в задачах на нахождение длины.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70000" y="218177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свойство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270000" y="3509418"/>
            <a:ext cx="4516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запутаться, диагонали удобно выделять разными цветами, а равные отрезки помечать одинаковыми штрихами. Так чертёж становится наглядным и понятным.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270000" y="327152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отмечать на рисунке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P = 2(a + b) позволяет быстро находить периметр, потому что у параллелограмма противоположные стороны равны.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суммы соседних сторон даёт периметр любого параллелограмма.
</a:t>
            </a:r>
            <a:endParaRPr lang="en-US" sz="48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периметра параллелограмма из школьного курса геометрии.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параллелограмма и роль высоты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формуле S = a × h, 7 класс.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одинаковом основании площадь растёт прямо пропорционально высоте, поэтому даже небольшое увеличение высоты заметно меняет результат.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высота при том же основании, тем больше площадь; связь между величинами здесь прямая.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10400"/>
            <a:ext cx="42288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Прямоугольник, ромб и квадрат как особые параллелограммы
</a:t>
            </a:r>
            <a:endParaRPr lang="en-US" sz="2255" dirty="0"/>
          </a:p>
        </p:txBody>
      </p:sp>
      <p:sp>
        <p:nvSpPr>
          <p:cNvPr id="10" name="Text 1"/>
          <p:cNvSpPr txBox="1"/>
          <p:nvPr/>
        </p:nvSpPr>
        <p:spPr>
          <a:xfrm>
            <a:off x="594150" y="148889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94150" y="168820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относится к параллелограммам, потому что у него противоположные стороны параллельны. Его дополнительный признак — все углы прямые, поэтому фигуру легко узнавать на чертежах и в окружающих предметах.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94150" y="229614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94150" y="249545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тоже является параллелограммом, но выделяется равенством всех четырёх сторон. Его удобно рассматривать вместе с параллелограммом, когда нужно сравнивать стороны, углы и диагонали одной фигуры.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94150" y="310339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594150" y="330270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объединяет признаки двух фигур сразу: у него все стороны равны и все углы прямые. Поэтому он считается и прямоугольником, и ромбом, а значит, и особым параллелограммом.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594150" y="391064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основание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94150" y="410995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фигуры изучают рядом, чтобы видеть, как одно и то же геометрическое основание дополняется новыми свойствами. Такой подход помогает лучше понимать классификацию четырёхугольников и не путать их признаки.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7631" y="1340425"/>
            <a:ext cx="4388738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формулы и свойства параллелограмма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определения и формулы по теме «Параллелограмм».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вспомнить основные соотношения и признаки параллелограмма перед решением задач.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большинства задач достаточно помнить несколько формул и два-три ключевых свойства фигуры.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задачи на параллелограмм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работы с данными, свойствами и формулами.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 и детали интерьера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фасадах шкафов, декоративных вставках и опорах можно заметить наклонённые четырёхугольные формы. Они делают конструкцию визуально динамичной и помогают связать геометрию с повседневными предметами в комнате.
</a:t>
            </a:r>
            <a:endParaRPr lang="en-US" sz="1037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и плитка
</a:t>
            </a:r>
            <a:pPr algn="l" indent="0" marL="0">
              <a:lnSpc>
                <a:spcPct val="115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часто появляется в орнаментах, мозаике и рисунке плитки. Повторяющиеся наклонные элементы создают аккуратный ритм, а сама фигура легко узнаётся по парным параллельным сторонам.
</a:t>
            </a:r>
            <a:endParaRPr lang="en-US" sz="1103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 строительство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12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инженерных конструкциях параллелограмм помогает передавать движение и сохранять форму деталей. На чертеже такая модель показывает, что геометрия нужна не только в тетради, но и в реальных механизмах.
</a:t>
            </a:r>
            <a:endParaRPr lang="en-US" sz="1133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параллелограмм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параллелограмма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типичных ошибок по теме «Параллелограмм».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на первых шагах решения, когда нужно внимательно читать условие и различать элементы фигуры.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трудности связаны не со сложными вычислениями, а с невнимательным выбором нужного свойства или формулы.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371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вычислений по теме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625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соседние стороны равны 9 см и 6 см, то периметр равен 30 см. Здесь достаточно подставить данные в формулу P = 2(a + b) и аккуратно вычислить результат.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70625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по сторонам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64600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Противоположный угол в таком случае тоже равен 48°. Это свойство помогает быстро находить сразу несколько углов, не строя дополнительные линии и не выполняя лишних действий.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64600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противоположного угла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66608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угол параллелограмма равен 48°, то соседний угол составляет 132°. Это следует из того, что сумма соседних углов всегда равна 180°.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6608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Нахождение соседнего угла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2468617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основании 10 см и высоте 3 см площадь равна 30 см². Формула S = a × h показывает, что высота напрямую влияет на размер фигуры.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2468617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 основанию и высоте
</a:t>
            </a:r>
            <a:endParaRPr lang="en-US" sz="101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параллелограмме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97325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 фигуру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7325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определяют по двум парам противоположных параллельных сторон. Это главный признак, по которому фигура отличается от большинства других четырёхугольников.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242050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формулы помнить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42050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периметра используют P = 2(a + b), а для площади — S = a × h. Эти записи нужны почти в каждой задаче по теме и экономят время на уроке.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319688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 углами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319688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углы равны, а соседние в сумме дают 180°. Эти соотношения позволяют быстро находить неизвестные углы по одной известной величине.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780225" y="15410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вести себя с диагоналями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80225" y="17963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пересекаются и делятся точкой пересечения пополам. Это свойство часто помогает находить половины диагоналей и проверять правильность чертежа.
</a:t>
            </a:r>
            <a:endParaRPr lang="en-US" sz="1000" dirty="0"/>
          </a:p>
        </p:txBody>
      </p:sp>
      <p:sp>
        <p:nvSpPr>
          <p:cNvPr id="18" name="Text 10"/>
          <p:cNvSpPr txBox="1"/>
          <p:nvPr/>
        </p:nvSpPr>
        <p:spPr>
          <a:xfrm>
            <a:off x="1857863" y="15410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сказать о сторонах
</a:t>
            </a:r>
            <a:endParaRPr lang="en-US" sz="1200" dirty="0"/>
          </a:p>
        </p:txBody>
      </p:sp>
      <p:sp>
        <p:nvSpPr>
          <p:cNvPr id="19" name="Text 11"/>
          <p:cNvSpPr txBox="1"/>
          <p:nvPr/>
        </p:nvSpPr>
        <p:spPr>
          <a:xfrm>
            <a:off x="1857863" y="17963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параллелограмма противоположные стороны равны. Благодаря этому его удобно использовать в задачах на нахождение неизвестной длины по уже известному отрезку.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помогает увидеть в геометрии порядок и связи между фигурами. Его свойства, формулы и частные случаи делают изучение четырёхугольников понятным и полезным для решения задач.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 — ключ к четырёхугольникам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2026-05-29T03:03:00Z</dcterms:created>
  <dcterms:modified xsi:type="dcterms:W3CDTF">2026-05-29T03:03:00Z</dcterms:modified>
</cp:coreProperties>
</file>