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девушка в литературе: образ, характер,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показывают героиню, её силу и нравственный выбор?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женские образы русская классика раскрывает любовь, долг, честь и внутреннюю силу. По героям Пушкина, Тургенева, Толстого и Островского видно, как менялось представление о характере девушки и почему этот образ по-прежнему помогает понимать литературу глубже.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на уроке литературы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формирование образа влияют народная песня, сказка, семейный быт и дворянское воспитание. Поэтому литературная девушка соединяет традицию и личную судьбу.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и древнерусской традиции женский образ связан со скромностью, верностью, трудолюбием и уважением к семье. Эти качества воспринимались как основа достойной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делает этот образ сложнее: героиня уже не только идеал, но и человек с сомнениями, чувствами и собственным выбором. Так появляется психологическая глубина.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литературного образа русской девушки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первая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начинают с точной детали: лица, одежды или манеры держаться. Даже короткое описание сразу подсказывает читателю, какой характер скрывается за внешностью.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способ раскрыть характер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взгляд,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улыбка и походка помогают передать мягкость, застенчивость или решимость. У Пушкина, Тургенева и Толстого портрет становится не украшением, а ключом к пониманию героини.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качества русская литература особенно ценит в женском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литературе часто становится мерой нравственности мира вокруг героини.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А. Н. Островский, Л. Н. Толстой; тексты школьной программы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героини и их основные черты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заметны у героинь разных произведений школьной программы и помогают увидеть общий литературный тип.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выделяют чистоту, верность и внутреннюю силу: именно они делают образ убедительным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программы: А. С. Пушкин, Л. Н. Толстой, А. Н. Островский, Ф. М. Достоевский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подчеркивают писатели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часто вырастает в семье, где важны уважение к родителям, домашний порядок и нравственные правила. Именно там формируются честность и чувство ответственности.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в литературных образах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Татьяны Лариной и Маши Мироновой семейная среда поддерживает скромность и верность. Важную роль играет пример взрослых и то, как в доме относятся к слову и поступку.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противопоставляют простую семейную жизнь и блеск светского общества. Так становится видно, что внешняя воспитанность не всегда совпадает с настоящей духовной культурой.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литературной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деталей, по которой читатель понимает героиню
</a:t>
            </a:r>
            <a:endParaRPr lang="en-US" sz="2848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Девушка, которая живёт чувствами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не похожа на обычную светскую барышню. Ей ближе книги, размышления и тишина, чем шумные разговоры. В её образе особенно заметны искренность и способность глубоко переживать всё, что с ней происходит.
</a:t>
            </a:r>
            <a:endParaRPr lang="en-US" sz="95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смелый поступок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письма показывает Татьяну не робкой, а решительной. Она открыто говорит о своих чувствах и рискует услышать отказ. В этом эпизоде особенно важны честность, доверие к себе и внутренняя свобода.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в котором видна зрелость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встрече с Онегиным в конце романа Татьяна уже другая: спокойная, сдержанная и твёрдая. Она умеет управлять чувствами и делать выбор, который показывает её нравственную силу и уважение к себе.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Ларина: героиня, которую легко узнать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и образ скромной силы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остаётся преданной любимому человеку и своим нравственным убеждениям. Она не обещает лишнего, но в решающий момент не отступает от чувства долга.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героиня кажется тихой и незаметной, однако в трудной ситуации проявляет стойкость. Её поведение убеждает: сила может быть спокойной и незаметной.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идёт на ложь и не пытается добиться цели хитростью. Именно прямота помогает ей сохранять достоинство и вызывать доверие у читателя.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громких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доказывает, что настоящая смелость не всегда бывает заметной. Важнее всего её внутренняя порядочность, которая помогает раскрыть смысл повести.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пяти признакам показывает, что у каждой героини свой тип силы и духовной глубины.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всех героинь объединяют нравственная ответственность и серьёзность жизненного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русской литературе: А. С. Пушкин, Н. А. Островский, Ф. М. Достоевский.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героинь по литературным признакам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девушки в драме и его трагическая сторона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в «Грозе» живёт с острым чувством правды: она не умеет мириться с ложью, страхом и духовной несвободой, поэтому её внутренний конфликт становится особенно напряжённым.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искренность и чистота не делают героиню слабой. Напротив, именно они подчёркивают её стремление к свободе, а также невозможность принять жестокие правила окружающего мира.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Катерины показывает, что в литературе честный и светлый человек может оказаться беззащитным перед давлением среды. Поэтому образ героини вызывает не только сочувствие, но и размышление.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пространство и быт влияют на характер героини и её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не просто фон: она испытывает героиню и помогает понять, насколько прочны её нравственные принципы.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А. Н. Островский, Ф. М. Достоевский.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героиня и среда, в которой она живёт
</a:t>
            </a:r>
            <a:endParaRPr lang="en-US" sz="273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внутренняя цельность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героиня часто говорит и действует тихо, без показной смелости. Но за внешней мягкостью видны верность себе, глубина чувства и умение принимать серьёзные решения.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Тургеневская девушка: мягкость и сила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духовной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тургеневские девушки стали культурным символом. Они соединяют естественность, чуткость и внутреннее достоинство, а не только внешнюю привлекательность или воспитанность.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эти темы обычно переплетаются: героиня редко стоит перед одним простым вопросом, чаще ей приходится выбирать между чувствами и обязанностью.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 девушки раскрывается через любовь, семью и выбор, потому что именно они проверяют её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школьной программы по русской литературе XIX–XX веков.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образом девушки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311766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60619"/>
            <a:ext cx="274200" cy="243733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литературных героинь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Татьяна, Маша и Соня показывают, что быть честным с собой и другими иногда труднее, чем просто следовать чужому мнению.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героини помогают понять ценность дружбы, уважения и умения слышать другого человека, даже если взгляды не совпадают.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не мешает решительности: литературные девушки умеют защищать свои принципы и не отступают в трудной ситуации.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истории учат, что каждый поступок имеет значение, а ответственность за него формирует характер и репутацию.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образы остаются понятными подросткам, потому что поднимают вечные вопросы взросления, самооценки и личной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создания образа девушки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формируется последовательно: от замысла автора до общего смысла произведения.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сводит русскую девушку к внешней красоте и покорности, но классические произведения сразу показывают, что за внешней мягкостью может скрываться твёрдый характер.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и литературная правда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героини часто действуют тихо, без громких слов. Однако именно в решающий момент они выбирают правду, честь и верность своим убеждениям.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не идеализирует героинь безоговорочно. Она показывает их сомнения, боль, ошибки и внутреннюю борьбу, делая образ живым и убедительным.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литературная правда важнее готового шаблона: одна и та же героиня может быть скромной, сильной, ранимой и смелой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героинь сближают честность, сострадание, верность долгу и умение сохранять достоинство в трудной ситуации. Эти качества делают их нравственным ориентиром для читателя.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литературных героинь и чем они различаются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эпохой, положением в обществе, воспитанием и способом реагировать на конфликт. Поэтому каждая героиня раскрывает свою особую сторону женского 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девушка в литературе: образ, который остаётся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героиня соединяет мягкость и силу, чувство и долг, скромность и смелость. Через её судьбу писатели говорят о совести, выборе и настоящей человеческой ценности.
</a:t>
            </a:r>
            <a:endParaRPr lang="en-US" sz="36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2026-05-22T18:15:53Z</dcterms:created>
  <dcterms:modified xsi:type="dcterms:W3CDTF">2026-05-22T18:15:53Z</dcterms:modified>
</cp:coreProperties>
</file>