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и развитие жизни на Земле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первых молекул к сложным экосистемам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историю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объясняет родство организмов, а ископаемые и химические следы позволяют восстановить древнюю биосферу. История жизни показывает, как изменения планеты направляли биологическое разнообразие на протяжении миллиардов лет.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425350" y="263525"/>
            <a:ext cx="44715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ранней Земли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4851675" y="1368275"/>
            <a:ext cx="3815700" cy="61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5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Жаркая планета
</a:t>
            </a:r>
            <a:pPr algn="l" indent="0" marL="0">
              <a:lnSpc>
                <a:spcPct val="100000"/>
              </a:lnSpc>
              <a:buNone/>
            </a:pPr>
            <a:r>
              <a:rPr lang="en-US" sz="199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формирования Земля долго оставалась разогретой, с активным вулканизмом и частыми столкновениями с метеоритами. Эти процессы постоянно изменяли поверхность и создавали нестабильную среду для будущей жизни.
</a:t>
            </a:r>
            <a:endParaRPr lang="en-US" sz="1095" dirty="0"/>
          </a:p>
        </p:txBody>
      </p:sp>
      <p:sp>
        <p:nvSpPr>
          <p:cNvPr id="12" name="Text 3"/>
          <p:cNvSpPr txBox="1"/>
          <p:nvPr/>
        </p:nvSpPr>
        <p:spPr>
          <a:xfrm>
            <a:off x="4851675" y="2044702"/>
            <a:ext cx="3815700" cy="61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без кислорода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атмосфере ранней Земли свободного кислорода было крайне мало. Это означало, что привычные сегодня формы дыхания еще не могли существовать, а химические реакции шли по другим путям.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51675" y="2721128"/>
            <a:ext cx="3815700" cy="61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океанов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охлаждения планеты начали накапливаться воды первичных океанов. Вода стала средой, где могли концентрироваться вещества, участвовать в реакциях и защищать хрупкие молекулы от разрушения.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51675" y="3389234"/>
            <a:ext cx="3815700" cy="61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5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199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химической эволюции были важны молнии, ультрафиолетовое излучение, вулканические газы и гидротермальные источники. Именно они могли запускать образование новых соединений из простых веществ.
</a:t>
            </a:r>
            <a:endParaRPr lang="en-US" sz="1095" dirty="0"/>
          </a:p>
        </p:txBody>
      </p:sp>
      <p:sp>
        <p:nvSpPr>
          <p:cNvPr id="15" name="Text 6"/>
          <p:cNvSpPr txBox="1"/>
          <p:nvPr/>
        </p:nvSpPr>
        <p:spPr>
          <a:xfrm>
            <a:off x="4851675" y="4054598"/>
            <a:ext cx="3815700" cy="61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Нестабильная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Земля не была спокойной и предсказуемой. Но именно сочетание тепла, воды, минералов и энергии создавало условия, в которых мог начаться путь к 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Обобщенные данные геохронологической шкалы и школьного курса биологии.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геологической истории и ключевые события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не просто сменял предыдущий: новые условия открывали для жизни новые возможности и ограничения.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видно, что крупнейшие биологические переходы происходили не одновременно, а в разные эпохи, тесно связанные с изменением среды.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Молекулы из простых веществ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первичной среде из неорганических и простых органических соединений могли возникать аминокислоты, нуклеотиды и липиды. Такие реакции не создают жизнь сразу, но формируют ее химический «строительный набор».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концентрации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водоемы, пористые минералы и поверхности пород могли накапливать молекулы и ускорять их взаимодействие. Повторяющиеся импульсы энергии, например разряды и нагрев, поддерживали дальнейшие превращения.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Самосборка оболочек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Липидные молекулы способны сами образовывать пузырьки, похожие на примитивные мембраны. Такие структуры отделяли внутреннюю среду от внешней и помогали удерживать вещества в одном объеме.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могла начаться химическая эволюция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872075" y="684675"/>
            <a:ext cx="742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Гипотезы происхождения жизни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277700" y="19579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Первичный бульон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гипотеза предполагает, что в древних водоемах постепенно накапливались органические вещества. В такой среде реакции шли легче, а новые молекулы могли образовываться и взаимодействовать более устойчиво.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277700" y="32954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Гидротермальные источники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Вблизи подводных источников есть тепло, минералы и химические градиенты. Такие условия могли поддерживать синтез сложных соединений и создавать естественные «реакторы» для ранней химической эволюции.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219975" y="19579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РНК-мир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идея особенно важна, потому что РНК могла одновременно хранить наследственную информацию и ускорять реакции. Поэтому она рассматривается как возможный мост между химией и биологией.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219975" y="32954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Панспермия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Согласно этой гипотезе, зачатки жизни или ее молекулярные предшественники могли быть занесены из космоса. Однако она переносит вопрос в другое место, а не объясняет его полностью.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химических веществ к первым клеткам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последовательный переход от абиотических процессов к клеточной жизни.
</a:t>
            </a:r>
            <a:endParaRPr lang="en-US" sz="153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125" y="1830853"/>
            <a:ext cx="355500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05713" y="1841136"/>
            <a:ext cx="376800" cy="3349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343" y="3512438"/>
            <a:ext cx="311063" cy="35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5711" y="3522721"/>
            <a:ext cx="376800" cy="3349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организмы: прокариоты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древние клетки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организмы были прокариотами — бактериями и археями без оформленного ядра. Их строение было простым, но именно оно позволило жизни закрепиться в древней водной среде.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воде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существовали в океанах и мелких водоемах, где условия были более стабильными, чем на суше. Вода защищала клетки и одновременно служила средой для обмена веществ.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источники энергии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микроорганизмы использовали либо готовые органические вещества, либо химические реакции как источник энергии. Это давало им возможность жить в среде без кислорода.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425150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Строматолиты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4910925" y="4049425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Микробные сообщества строили слоистые образования — строматолиты. Их древние породы возрастом около 3,5 млрд лет служат одним из самых надежных свидетельств ранней жизни.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577485"/>
            <a:ext cx="4894200" cy="15474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эпохи докембрия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Докембрий включает древнейшие этапы истории Земли и основные биологические переходы.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Докембрий занимает большую часть истории жизни и включает формирование клеток, накопление кислорода и появление сложных организмов.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Обобщенные данные геохронологической шкалы и школьного курса биологии.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 кислородная революция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651575" y="2121150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последствия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анаэробных организмов рост кислорода стал кризисом, но другие группы получили преимущество. Новая химия атмосферы и океанов открыла путь к более сложным формам жизни.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1347200" y="212102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цианобактерий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микроорганизмы первыми стали выделять кислород в ходе фотосинтеза. Их деятельность постепенно меняла состав воды и атмосферы, хотя сначала кислород активно поглощался породами и растворенными веществами.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501400" y="387727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2,4 млрд лет назад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в атмосфере начал заметно накапливаться. Это событие называют кислородной революцией: возник озоновый экран, а для аэробного дыхания появились принципиально новые возможности.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 и геохронологической шкале.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биологической сложности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новый уровень строился на предыдущем: усложнение клетки сделало возможными многоклеточность, специализацию тканей и формирование органов.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Биологическая сложность возрастала постепенно, а не скачком: ключевые инновации открывали путь к следующим эволюционным этапам.
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104941"/>
            <a:ext cx="9144000" cy="2035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эукариот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436884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эукариотические клетки появились примерно 1,8–1,6 млрд лет назад и стали важнейшим рубежом в истории жизни на Земле.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918763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возникли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2505478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главное отличие — оформленное ядро и мембранные органоиды, которые разделили функции клетки и повысили эффективность обмена веществ.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2987357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4574072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Эндосимбиотическая теория объясняет происхождение митохондрий и хлоропластов как результат древнего союза разных прокариотических организмов.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5055952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симбиоза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6642667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эукариот создало основу для усложнения организмов, а затем — для возникновения многоклеточности, тканей и органов.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7124546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226022"/>
            <a:ext cx="4788300" cy="26406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доказательства эволюции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обобщённые данные палеонтологии, анатомии и молекулярной биологии.
</a:t>
            </a:r>
            <a:endParaRPr lang="en-US" sz="640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данных подтверждают общность происхождения живых организмов и последовательность изменений в истории жизни.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подтверждается независимыми линиями доказательств, которые согласуются между собой и указывают на общее происхождение организмов.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в морях резко усложнились экосистемы: появились твёрдые скелеты, органы чувств и более активные способы передвижения.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541 млн лет назад
</a:t>
            </a:r>
            <a:pPr algn="ctr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началось быстрое расширение разнообразия животных
</a:t>
            </a:r>
            <a:endParaRPr lang="en-US" sz="450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стратиграфическая шкала; начало кембрийского периода.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500" y="767988"/>
            <a:ext cx="3597300" cy="35902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60500" y="-60526"/>
            <a:ext cx="8433000" cy="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жизни на сушу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267219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Наземная среда дала больше света и свободного пространства, но потребовала защиты от высыхания, опоры на тяжесть тела и более надёжного размножения.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267219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Первыми были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сушу начали заселять растения: они закреплялись в почве, накапливали ткани и постепенно формировали первые наземные сообщества.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88144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Следом — грибы и животные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 членистоногие расширили наземные экосистемы, используя уже подготовленную растениями среду и новые источники пищи.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88144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перехода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суши открыло огромный набор экологических ниш и стало одним из крупнейших этапов в эволюции жизни.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палеонтологическим данным и школьному курсу биологии.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вымирания и обновление биосферы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крупных кризисов освобождались экологические ниши, и выжившие группы быстро разнообразились в новых условиях.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вымирания резко сокращали биоразнообразие, но затем становились отправной точкой для новых эволюционных радиаций.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5900" y="259675"/>
            <a:ext cx="8165100" cy="8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человека в контексте эволюции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01000" y="3516100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приматы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человека началась в линии приматов, где развивались хватательные конечности, стереоскопическое зрение и сложное социальное поведение.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229275" y="1651925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sapiens
</a:t>
            </a:r>
            <a:pPr algn="r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300 тыс. лет назад сформировался Homo sapiens, а дальнейшее развитие мозга, речи и культуры усилило биосоциальную эволюцию человека.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41375" y="2667375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род Homo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2,8 млн лет назад появились первые представители рода Homo, связанные с более активным использованием орудий и ростом адаптивности.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ученые изучают древнюю жизнь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методов позволяет связать геологические слои, возраст находок и условия древних экосистем.
</a:t>
            </a:r>
            <a:endParaRPr lang="en-US" sz="151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872075" y="684675"/>
            <a:ext cx="742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закономерности эволюции жизни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277700" y="19579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Водное происхождение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возникла в воде, где были более стабильные условия, защита от ультрафиолета и возможность для первых химических реакций и клеточных структур.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277700" y="32954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усложнение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к новым уровням организации происходили последовательно: от простых клеток к эукариотам, затем к многоклеточным формам и сложным организмам.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219975" y="19579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среды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атмосферы и океана напрямую влиял на эволюцию, а изменения концентрации кислорода открывали или закрывали новые пути развития.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219975" y="32954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изменений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даёт материал для отбора, а естественный отбор закрепляет признаки, повышающие выживание и размножение в конкретных условиях.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как история изменений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4,5 млрд лет жизнь прошла путь от простейших молекул до сложных экосистем. Её развитие определяли планета, климат, химия и эволюционные механизмы, действующие вместе.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2026-06-01T21:10:25Z</dcterms:created>
  <dcterms:modified xsi:type="dcterms:W3CDTF">2026-06-01T21:10:25Z</dcterms:modified>
</cp:coreProperties>
</file>