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Тайна, путь, открытие и смелость — как писатели ведут героя навстречу неизведанному.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Романтика неизведанного в литературе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особенно важна в 5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вы читаете приключения и сказки, где герои попадают в необычные обстоятельства. Неизвестное становится испытанием характера: оно раскрывает смелость, любознательность и умение выбирать. Так писатели создают ощущение тайны через сюжет, пейзаж и символы.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Романтика неизведанного показывает мир как большое пространство открытий и тайн. По тексту проходит дальний путь, опасные препятствия и неожиданные встречи, которые приносят новые знания.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«романтика неизведанного» в литературе
</a:t>
            </a:r>
            <a:endParaRPr lang="en-US" sz="260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герой сталкивается с неизвестностью, тем отчетливее видны его внутренние изменения. Страх и надежда идут рядом, а мечта помогает не остановиться на полпути.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такой мир особенно притягателен: он одновременно пугает и зовет вперед. Мы узнаём неизвестное вместе с героем и начинаем понимать, как рождается решительность.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Море: поиск, свобода и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литературе часто связано с поиском и свободой, но почти всегда несет испытания. Волны проверяют характер: герой учится терпению, внимательности и уважению к опасности.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дорога как главные образы приключений
</a:t>
            </a:r>
            <a:endParaRPr lang="en-US" sz="2795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Дорога: движение к цели и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символизирует движение героя к цели. Она показывает не только внешний маршрут, но и внутренние перемены: сомнения сменяются решениями, а прежний взгляд на мир становится шире.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пространства в книге работают как «ключи»: они скрывают опасность и одновременно обещают открытие нового.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образов — по учебной тематике; числа даны для равномерного рисунка диаграммы, без указания реальных частот.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создают ощущение тайны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происходит в море, лесу или под землей, читатель чаще ощущает границу между известным и неизвестным, и напряжение растет.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Герой-исследователь в литературе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не ограничивается догадками: он спрашивает, наблюдает и старается понять правила мира. Интерес к деталям помогает ему видеть то, что другие пропускают мимо внимания.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пути за пределами привычного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Герой-исследователь выходит из зоны комфорта: он выбирает маршрут, пробует новый способ действий и не боится ошибок. Именно путь превращает догадку в проверенное решение.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перед опасностью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может пугать, но исследователь готов действовать осознанно. Он принимает риск как часть пути и старается защищать себя и близких, не теряя рассудительность.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и учеба на опыте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неудач герой не «сдается» сюжету: он делает выводы и пробует снова. Настойчивость показывает, что знание приходит через усилие, а не через случайное везение.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26689"/>
            <a:ext cx="4821300" cy="15314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тексте неизвестное выступает «проверкой» героя: оно вызывает испытания и подводит к важным выводам.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проверяет человека, а результаты испытаний меняют его: растут ответственность, верность и умение держаться цели.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с темой неизвестного
</a:t>
            </a:r>
            <a:endParaRPr lang="en-US" sz="2677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школьному курсу литературы и разбору сюжетных линий в произведениях.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приключенческого сюжета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развития событий в приключениях для детей и подростков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усиливают ожидание через детали: темный вечер, туман, ветер, шорохи и неясные очертания предметов. Такие описания заставляют читателя ждать события и одновременно представлять возможную опасность или чудо.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и «маячки» смысла: далёкая звезда, неизвестные звуки, намеки на скрытое место. Поэтому напряжение держится не только в действиях, но и в самом настроении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создают атмосферу тайны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99" y="517071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1524" y="517071"/>
            <a:ext cx="367763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1524" y="3000196"/>
            <a:ext cx="367763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выражения, которые усиливают чувство неизвестного
</a:t>
            </a:r>
            <a:endParaRPr lang="en-US" sz="2248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Тайна, 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задают вопрос: что скрыто и как это узнать. Они настраивают чтение на поиск смысла, а не на пассивное наблюдение за событиями.
</a:t>
            </a:r>
            <a:endParaRPr lang="en-US" sz="1151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даль,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слова о расстоянии и направлении, у читателя включается ожидание движения. Горизонт становится символом «еще не увиденного», а путь — обещанием изменений.
</a:t>
            </a:r>
            <a:endParaRPr lang="en-US" sz="1125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Неизвестность и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 неизвестность подчеркивают неопределенность, но вместе с ними часто звучит поиск. Так появляется динамика: герой не просто боится, а действует.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 препятствия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Упоминание риска делает сцену напряженной и правдоподобной. Читатель понимает, что решение героя имеет цену, и поэтому следит за каждым шагом внимательнее.
</a:t>
            </a:r>
            <a:endParaRPr lang="en-US" sz="1125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чудо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встречаются открытие и чудо, страх соседствует с надеждой. Такой контраст помогает почувствовать: даже в темноте возможно понимание или спасительный шанс.
</a:t>
            </a:r>
            <a:endParaRPr lang="en-US" sz="11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держит внимание: читатель мысленно проверяет возможные опасности и старается заранее угадать, что случится дальше.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художественных впечатлений (качественный перечень чувств).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неизвестное у читателя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 противоположных чувств делает приключение «живым»: напряжение подпитывает ожидание, а ожидание — интерес к развязке.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неизвестное часто проявляется в лесу, далеких царствах и рядом с волшебными предметами. Герой получает испытание, чтобы доказать, что его характер сильнее страха.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Неизведанное в сказках и легендах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легендах неизвестное нередко связано с морем, подземным миром, кладом или таинственной силой. Истории объясняют непонятное через образ и помогают людям осмыслить опыт.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сюжеты показывают постоянный человеческий интерес к миру: стремление понять законы природы, разгадать смысл событий и найти в приключении нравственный урок.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 в литературе помогает «увидеть расстояние» и почувствовать границы безопасного мира. Высокие горы и широкая река подчеркивают размах пути и неизбежность трудностей.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ожидание тишины или темнота ночи создают чувство одиночества и напряжения. Звездное небо и бескрайнее море расширяют пространство мечты, где может скрываться и опасность, и чудо.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романтики неизведанного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качества распределяются по сюжету, герой действует не только импульсивно: он думает, учится и выбирает, как поступить в трудную минуту.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модель: перечень ведущих качеств из темы урока (без количественных измерений).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идти вперед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значимость показателей отражает общую логику приключения: внутренние опоры и поддержка других вместе удерживают героя от отказа.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Неизведанное рядом с учеником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живет не только в дальних странах. Это может быть новая книга, незнакомый жанр или сложный сюжет, который сначала кажется трудным.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поход в музей или экскурсия нередко открывает неожиданные связи: между историей, техникой и повседневной жизнью. Такие впечатления учат смотреть внимательнее.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 — еще один путь к открытию: как меняется погода, почему растут растения, чем отличаются следы птиц. Это развивает наблюдательность и терпение.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написать собственный рассказ превращает ученика в автора-исследователя. Через воображение и проверку слов рождаются идеи, а маленькие находки поддерживают уверенность.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вопроса к открытию в литературном сюжете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действий героя в приключенческом тексте: от тайны к решению через усилия и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Романтика и реальность в приключенческих книгах
</a:t>
            </a:r>
            <a:endParaRPr lang="en-US" sz="2658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мечта и загадка (романтика) сочетаются с трудностями и ответственностью (реальность), чтобы история оставалась интересной и правдоподобной.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романтическая цель сталкивается с реальными препятствиями, герой растет: читатель видит и мечту, и цену ее осуществления.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содержания по теме урока.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близка пятиклассникам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11–12 лет: интерес к тайнам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особенно притягательны сюжеты про приключения, необычных героев и неожиданные события. Тайна работает как приглашение — прочитать дальше и узнать ответ.
</a:t>
            </a:r>
            <a:endParaRPr lang="en-US" sz="1197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трудностей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препятствиях помогают понять: страх можно уменьшить, если есть цель. Герой действует шаг за шагом и получает поддержку, как и в жизни у подростка.
</a:t>
            </a:r>
            <a:endParaRPr lang="en-US" sz="1282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читательского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воображение и учит замечать детали текста: пейзаж, символы, действия персонажей. Так чтение превращается в тренажер внимания и мышления.
</a:t>
            </a:r>
            <a:endParaRPr lang="en-US" sz="11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компас, звезда, корабль и ключ часто становятся знаками направления: герой понимает, куда идти и зачем. Эти предметы помогают организовать ожидание открытия и путешествия.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Фонарь, мост и дорога добавляют смысл перехода через неизвестное: от старого к новому. Поэтому такие символы встречаются в сказках, приключениях и лирических текстах.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неизведанного в книгах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Романтика неизведанного соединяет тайну, мечту, риск и открытие. Она делает сюжет увлекательным, раскрывает характер героя и ценность смелости, дружбы и настойчивости — через путь к знаниям и себе.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тема романтики неизведанного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2026-05-12T21:56:53Z</dcterms:created>
  <dcterms:modified xsi:type="dcterms:W3CDTF">2026-05-12T21:56:53Z</dcterms:modified>
</cp:coreProperties>
</file>