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движение небесных тел под действием силы тяготения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формирует движение и структуру Вселенной, объединяя все небесные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древних цивилизаций о Солнце и планетах привели к моделям мира, сменившимся от геоцентризма Птолемея к гелиоцентризму Коперника, с важными закономерностями Кеплера и Ньютона.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движения небесных тел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— крупные тела, вращающиеся вокруг звёзд по определённым орбитам, характеризующиеся значительной массой и стабильными траекториями.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небесных тел и их свойства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— огромные термоядерные светила с массой и излучением, формирующие энергию для планетарных систем своим гравитационным притяжением.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астероиды — маломассивные объекты с неправильными орбитами, часто с высокоэксцентричными путями и кратковременным видимым проявлением.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 — созданные человеком объекты, используемые для связи и наблюдений, движущиеся по точным орбитам вокруг Земли.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Геоцентрическая и гелиоцентрическая системы мира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Геоцентрическая модель Птолемея ставила Землю в центр вселенной, объясняя движения планет сложными круговыми эпициклами.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Гелиоцентризм Коперника разместил Солнце в центре, предложив более простые орбитальные модели с близкими к круговым траекториями планет.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Кеплер, изучая точные наблюдения Тихо Браге, сформулировал три закона, описывающие орбитальное движение планет вокруг Солнца.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определил траекторию как эллипс с Солнцем в одном из фокусов, что опровергло представление о круговых орбитах.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 третий законы объяснили изменение скорости планет и связь между периодом обращения и размерами орбиты.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движения планет Кеплера: история открытия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орбиты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Кеплера гласит, что планеты движутся по эллиптическим орбитам. Например, орбита Земли немного вытянута, с Солнцем в одном из фокусов, что влияет на скорость движения планеты.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площади за равные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описывает, что радиус-вектор планеты за равные промежутки времени описывает равные площади. Это объясняет, почему планеты движутся быстрее, приближаясь к Солнцу.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периода и большой полуоси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связывает квадрат периода обращения планеты с кубом её большой полуоси орбиты. Так, планеты, удалённые от Солнца, совершают оборот медленнее.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трёх законов Кеплера и примеры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1687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объяснил, как масса и расстояние влияют на гравитационное притяжение, формируя движение планет и тел.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Исаак Ньютон впервые опубликовал закон всемирного тяготения.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«Математические начала натуральной философии», Исаак Ньютон, 1687
</a:t>
            </a:r>
            <a:endParaRPr lang="en-US" sz="11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падает с увеличением расстояния по закону обратных квадратов, что критично для орбитальных взаимодействий.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подтверждает, что гравитационное притяжение резко ослабевает при увеличении дистанции между телами.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силы тяготения от расстояния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 взаимодействующих тел значительно усиливает гравитационное притяжение, что проявляется в системе Земля-Солнце сильнее, чем Земля-Луна.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массе тел удвоение расстояния приводит к уменьшению силы притяжения в четыре раза, согласно закону обратных квадратов.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как масса, так и расстояние играют ключевую роль в характеристиках и устойчивости небесных орбит.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массы и расстояния на гравитацию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орбитальных скоростей спутников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космические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космическая скорость для Земли составляет примерно 7,9 км/с, необходимая для выхода на устойчивую орбиту. Вторая космическая скорость — около 11,2 км/с — обеспечивает преодоление гравитационного поля Земли.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сравнительный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МКС движется со скоростью близкой к первой космической скорости, а спутники связи зачастую имеют более высокие орбиты и меньшие скорости, что влияет на их предназначение и параметры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 вращаются по двум основным типам орбит: круговым и эллиптическим, что определяет их траектории и функциональное назначение в космической деятельности.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орбиты характеризуются постоянной высотой и скоростью движения, что обеспечивает стабильную связь и точную навигацию для систем GPS и спутников связи.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орбиты имеют переменную высоту, что позволяет изменять дистанцию до Земли; они востребованы для научных исследований и наблюдений метеорологических явлений.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орбит движения спутников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орбит нескольких спутников Земли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орбитальные характеристики трёх известных спутников: Международная космическая станция (МКС), спутники системы GPS и «Молния» с их высотой, периодом обращения и эксцентриситетом.
</a:t>
            </a:r>
            <a:endParaRPr lang="en-US" sz="1011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параметрах орбит связаны с назначением спутников и влиянием гравитации Земли, что определяет особенности их работы и применения.
</a:t>
            </a:r>
            <a:endParaRPr lang="en-US" sz="114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Федеральное космическое агентство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Гравитационный резонанс в Солнечной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вызывает устойчивые возмущения орбит, как резонанс между Юпитером и астероидами. Эти резонансы поддерживают упорядоченность и стабильность системы, влияя на распределение астероидного пояса.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силы Земли и Луны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взаимодействие провоцирует приливные эффекты, замедляя вращение Луны и отдаляя её от Земли приблизительно на 3,8 см в год. Это явление оказывает долгосрочное влияние на динамику обоих тел.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гравитации на орбитальную 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силы сохраняют устойчивость орбит планет и их спутников, одновременно вызывая небольшие возмущения, которые со временем формируют сложные динамические процессы в планетарных системах.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взаимодействия между планетами и спутниками
</a:t>
            </a:r>
            <a:endParaRPr lang="en-US" sz="20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фактор, влияющий на траектории комет и астероидов, — гравитационное притяжение Солнца, определяющее их орбитальные пути и периоды обращения.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Галлея с вытянутой орбитой и периодом в 76 лет демонстрирует, как динамическое воздействие крупных планет способно менять траектории таких объектов.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делятся на несколько групп, включая объекты главного пояса, околоземные астероиды и троянцы Юпитера, каждая из которых обладает специфическими орбитальными характеристиками.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комет и астероидов под действием гравитации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планет уменьшается по мере увеличения расстояния до Солнца, что подчеркивает влияние центрального тела на динамику движения на орбитах.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законы Кеплера и Ньютона, демонстрируя закономерное снижение орбитальных скоростей при росте орбитального радиуса.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каталоги, 2023 год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скорости планет Солнечной системы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падение в опытах Галилея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впервые систематически наблюдал свободное падение тел, экспериментально доказав одинаковое ускорение объектов разных масс, что стало базой для принципов тяготения.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спутников Юпитера Галилео Галилеем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спутники Юпитера, Галилей обнаружил системы, имитирующие солнечную систему, что подкрепило гелиоцентрическую модель и расширило понимание движений небесных тел.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спутниковые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спутников и лазерных измерений позволяют с высокой точностью отслеживать орбитальные движения, подтверждая теоретические расчёты и законы Ньютона в практических условиях.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тяготения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прекрасно описывает гравитацию при низких скоростях и относительно небольших массах, применимых к большинству наблюдаемых в космосе объектов.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массивных объектов и при скоростях, близких к световым, требуется общая теория относительности, поскольку там проявляется искривление пространства-времени.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этих эффектов — отклонение света звезд, зафиксированное при солнечном затмении в 1919 году, что явилось важным экспериментальным доказательством теории.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закона Ньютона и ситуации их проявления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кривизны пространства-времени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Эйнштейн предложил, что гравитация возникает из-за искривления пространства-времени вокруг массивных тел. Это кардинально изменило понимание взаимодействий в космосе.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Астрофизические подтверждения 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Подтверждения включают явления гравитационных линз, замедление течения времени возле массивных объектов и прецессию перигелия Меркурия, что расширило астрономические модели.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теория относительности Эйнштейна и её влияние на астрономию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гравитации лежат в основе работы системы GPS, обеспечивая точное позиционирование и навигацию по всему миру.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Рассчёты орбит космических аппаратов позволяют успешно запускать и контролировать миссии, обеспечивая их стабильное функционирование и достижение целей.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играет ключевую роль в астрофизике, позволяя анализировать структуру галактик и обнаруживать экзопланеты за пределами Солнечной системы.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взаимодействий в двойных звездных системах дает важную информацию о процессе эволюции звезд и динамике космических объектов.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в современной науке и технологиях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является основой движения и структуры Вселенной, без полного понимания которой невозможно освоение космического пространства и дальнейшее технологическое развитие человечества.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фундаментальная роль гравитации в космосе и технологиях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2026-05-08T00:26:44Z</dcterms:created>
  <dcterms:modified xsi:type="dcterms:W3CDTF">2026-05-08T00:26:44Z</dcterms:modified>
</cp:coreProperties>
</file>