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войны, империи и международное право меняли границы государств?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политической карты мира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государства, границы, столицы и спорные территории. Она отражает исторические перемены, борьбу за независимость и действие международного права в XX–XXI веках, поэтому помогает понять современную мировую политику.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что и почему меняется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этап: первые политические объединения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государственные образования возникали в долинах крупных рек и в районах древних цивилизаций, где земледелие, торговля и управление требовали устойчивой власти и организации.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Месопотамия, Индия, Китай, Греция и Рим заложили основы политической организации, которые позже повлияли на представления о власти, территории и подданстве.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нередко совпадали с реками, пустынями, горами и морскими побережьями, поскольку такие рубежи было проще защищать и труднее пересекать крупным войскам.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через 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увеличивались за счет подчинения соседних земель, даннической зависимости и военных походов. Так складывались ранние формы имперской власти и контроля над пространством.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раздробленность и крупные империи
</a:t>
            </a:r>
            <a:endParaRPr lang="en-US" sz="3059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 европейской раздробленностью в Азии и на Ближнем Востоке укреплялись централизованные государства и империи, способные контролировать большие территории и торговые пути.
</a:t>
            </a:r>
            <a:endParaRPr lang="en-US" sz="1522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54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постоянно менялись из-за династических войн, крестовых походов и миграций народов, поэтому политическая карта оставалась подвижной и крайне неоднородной.
</a:t>
            </a:r>
            <a:endParaRPr lang="en-US" sz="1628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54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Римской империи политическое пространство Европы стало более дробным: усилились локальные владения, а власть часто зависела от личной верности и династий.
</a:t>
            </a:r>
            <a:endParaRPr lang="en-US" sz="16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 и колониальная экспансия
</a:t>
            </a:r>
            <a:endParaRPr lang="en-US" sz="2413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 века европейские державы активно искали пути в Азию и к новым рынкам. Морские экспедиции резко расширили представления о мире и его политическом делении.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пути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раньше других создали крупные владения за пределами Европы, закрепившись в Америке, Африке и Азии через военное превосходство и контроль торговли.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колонии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 колониальной гонке присоединились Великобритания, Франция, Нидерланды и другие страны. Соперничество за территории усилило борьбу за ресурсы и стратегические порты.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держав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изменила не только границы, но и экономические связи: многие регионы оказались включены в зависимые отношения с метрополиями и внешними рынками.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перераспределение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неравномерность колониального раздела мира и доминирование одной державы в глобальном масштабе.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явно превосходила остальных; колонии были сосредоточены у немногих держав, что усиливало мировое неравенство.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и школьные карты; доли представлены как сопоставительная оценка по колониальным владениям, начало XX века.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колониальные империи к началу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Вестфальская система и принцип государственного суверенитета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завершил Тридцатилетнюю войну и закрепил новую логику международных отношений, основанную не на религиозном единстве, а на признании самостоятельных государств.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1648 года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система создала фундамент для последующего развития международного права, дипломатии и признания государств, которые определяют политическую карту и сегодня.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карты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стал ключевым принципом политической организации Европы, а затем и всего мира. Границы начали восприниматься как юридически закрепленные рубежи, а не династические владения.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международный порядок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государством признавалось право управлять собственной территорией, собирать налоги, содержать войска и вести внешнюю политику без подчинения внешнему центру.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власть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4709"/>
            <a:ext cx="276900" cy="2858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 XIX века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усилил представление о том, что народ, язык и культура должны быть связаны с собственной государственностью. Это стало важным политическим требованием эпохи.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1871 году германские земли объединились вокруг Пруссии, и в Европе появилось сильное национальное государство, быстро изменившее баланс сил и систему союзов.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объединения Италии в 1861–1870 годах показал, как идея национального единства может преодолеть раздробленность и превратить разрозненные территории в единое государство.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связь между границами, культурой и языком стала особенно заметной. Политические претензии все чаще обосновывались общей историей и национальной принадлежностью.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630" y="1527000"/>
            <a:ext cx="5626541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и школьные учебные карты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империи начала XX века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империи объединяли огромные территории и разные народы, но именно это делало их особенно уязвимыми к кризисам.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империи сочетали огромный масштаб с внутренней неустойчивостью, поэтому война и национальные движения быстро подорвали их существование.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политической карты после Первой мировой войны
</a:t>
            </a:r>
            <a:endParaRPr lang="en-US" sz="2728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событиям 1914–1918 годов и послевоенным соглашениям.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реваншизм и подготовка нового передела мира
</a:t>
            </a:r>
            <a:endParaRPr lang="en-US" sz="2381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Версальское недовольство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Германия, Италия и Япония воспринимали послевоенный порядок как унизительный и несправедливый. Это подпитывало реваншизм, требования пересмотра границ и курс на силовую политику.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авторитаризма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1920–1930-е годы во многих странах усилились режимы, опиравшиеся на жёсткий контроль, пропаганду и милитаризацию общества. Политическая жизнь всё чаще подчинялась идее национального превосходства и расширения территории.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удар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 1929 года резко сократил производство, занятость и доверие к демократиям. Ослабление государств сделало их более уязвимыми к радикальным движениям и внешней агрессии.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войне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территориальных претензий, милитаризма и кризиса международной системы ускорило формирование новых союзов и конфликтов. Межвоенный период стал прямой прелюдией ко Второй мировой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урегулирование затронуло прежде всего Европу и Восточную Азию, а решения победителей закрепили новый международный порядок и усилили значение коллективной безопасности.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война не только изменила границы, но и сформировала долговременную систему международных отношений вокруг ООН и двух сверхдержав.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итогам Второй мировой войны; исторические карты и школьные атласы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Второй мировой войны для политической карты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второй половины XX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усилились антиколониальные движения, а в Азии началась волна независимости. Колониальная система потеряла прежнюю устойчивость, поскольку европейские державы были ослаблены.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самый интенсивный этап: независимость получили Индия, Индонезия, Гана, Алжир, Нигерия и многие другие страны. На карте мира быстро росло число суверенных государств.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большинство колониальных империй Европы почти исчезло. Деколонизация окончательно закрепила новый принцип: право народов на самоопределение стало важнейшим фактором политической карты.
</a:t>
            </a:r>
            <a:endParaRPr lang="en-US" sz="1747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Африки и проблема искусственных границ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многих африканских государств были проведены европейскими державами на конференциях и в колониальных соглашениях. При этом почти не учитывались расселение народов, языки и исторические связи между регионами.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 стали одной из причин межэтнических столкновений, сепаратизма и политической нестабильности. Поэтому для Африки вопрос границ остаётся важным и сегодня.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независимости такие линии на карте нередко разделяли один народ между несколькими государствами или, наоборот, объединяли в одном государстве группы с разными интересами и идентичностью.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социалистической системы и СССР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 году произошло объединение ФРГ и ГДР, что стало символом окончания холодной войны в Европе. На карте континента исчезло одно из наиболее заметных последствий послевоенного разделения.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1990-х годов подтвердили, что политическая карта развивается не только через завоевания, но и через распад союзов, перераспределение власти и мирное оформление новых границ.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изменений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распались Югославия и Чехословакия. Их пример показал, что внутренние политические противоречия, национальные движения и спор о полномочиях способны менять карту без крупной внешней войны.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федераций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1991 году союзные республики объявили независимость, и на месте единого государства возникли новые страны. Этот процесс радикально изменил политическую карту Евразии и международные связи региона.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849604"/>
            <a:ext cx="5955300" cy="1164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государственные справочники, школьные исторические атласы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после 1991 года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государств, возникших или подтвердивших независимость после распада союзов и федераций, с указанием времени и регионального контекста.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появлялись как в результате мирного выхода из союзов, так и после конфликтов; их устойчивость во многом зависела от международного признания.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изменения статуса территории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политико-правового оформления изменений на современной карте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особенно заметны юридические процедуры: переговоры, признание, оформление статуса и работа международных организаций. Военные изменения стали реже и менее масштабны.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переход от силового передела к правовым и дипломатическим механизмам, где решающую роль играют согласование и признание.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современных политико-географических процессов; международные справочники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изменения: характер и скорость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6327"/>
            <a:ext cx="218400" cy="225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806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62715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спорные территории и очаги нестабильности
</a:t>
            </a:r>
            <a:endParaRPr lang="en-US" sz="2931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остаётся примером незавершённой деколонизации: спор о статусе связан с историческим наследием, самоопределением и позицией соседних государств.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Сахара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показывают, что разные уровни признания могут создавать устойчивую политическую неопределённость и влиять на экономику, безопасность и международные связи.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 и Северный Кипр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демонстрирует, как спор о суверенитете может сохраняться даже после провозглашения независимости, если государства мира по-разному оценивают легитимность этого шага.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остро переплетены вопросы государственности, границ, безопасности и признания, поэтому конфликт влияет не только на регион, но и на международную дипломатию.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территории остаётся предметом международных разногласий: стороны опираются на разные правовые и исторические аргументы, а вопрос связан с безопасностью и признанием.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менялась от империй к нациям, от колоний к независимости и от союзов к новым государствам. Сегодня её развитие определяют право, признание, конфликты и сотрудничество.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история продолжается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2026-06-03T06:05:35Z</dcterms:created>
  <dcterms:modified xsi:type="dcterms:W3CDTF">2026-06-03T06:05:35Z</dcterms:modified>
</cp:coreProperties>
</file>