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недр: ресурсы, технологии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снабжают топливом, металлами, стройматериалами и подземной водой. Разберём путь от поиска до восстановления земель.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недрами и почему они важны для хозяйства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— это часть земной коры ниже поверхности. Из них получают нефть, газ, уголь, руды, соль, песок, глину, известняк и подземные воды. Также недра нужны для шахт, тоннелей, хранилищ и захоронения некоторых отходов.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94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2244" y="1180190"/>
            <a:ext cx="309900" cy="247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полезных ископаемых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горючим полезным ископаемым относят нефть, природный газ и уголь. Именно из них получают топливо для транспорта и тепла для домов, а также исходные вещества для химической промышленности.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полезные ископаемые — это источники металлов. К ним относят железные, медные и алюминиевые руды. После переработки получают материалы для машин, строительства и электрооборудования.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полезные ископаемые применяют в строительстве и промышленности. К ним относятся известняк, песок, глина, фосфориты, поваренная соль и гипс — сырьё для цемента, стекла и удобрений.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недр используются чаще всего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 обеспечивают работу электростанций и транспорта, а руды и нерудные материалы поддерживают производство металлов и стройиндустрию.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топливо доминирует, без металлов и нерудных материалов невозможно строительство, изготовление техники и создание повседневных товаров.
</a:t>
            </a:r>
            <a:endParaRPr lang="en-US" sz="1182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точные доли зависят от страны и периода (без привязки к конкретной статистике).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Поверхностная и подземная добыча полезных ископаемых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 применяется там, где полезные ископаемые залегают близко к поверхности. Так извлекают песок, щебень, часть руд и угля. Способ наглядный и, как правило, более простой.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Шахтная добыча нужна при глубоких залежах. Полезное ископаемое извлекают через шахтный ствол и выработки внутри горного массива. Этот вариант сложнее: приходится решать задачи безопасности и водоотлива.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сырьё превращается в готовый продукт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типична для разработки месторождений и включает проверки качества, безопасности и воздействия на среду.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28642"/>
            <a:ext cx="3887700" cy="228116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ресурсы недр и их применение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привычные вещи связаны с недрами: от материалов для дома до сырья для производства товаров.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разных видов сырья позволяет обеспечивать и энергетические потребности, и производство материалов для повседневной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сведения о применении полезных ископаемых.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в повседневной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нефти получают бензин, дизельное топливо и керосин. Также производят смазочные материалы и получают сырьё для пластмасс. Благодаря этому нефть влияет на транспорт, технику и часть товаров.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Нефтяное сырьё используется не только как топливо. Из него делают упаковку, краски, синтетические волокна и некоторые лекарства. Эти продукты появляются в быту после сложной переработки.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применяют в домах для отопления и приготовления пищи. Он также нужен на электростанциях и в промышленности. Газ удобно перевозить по трубопроводам, поэтому он широко используется как энергоноситель.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 энергии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 газ дают много энергии сегодня, но при их сжигании образуется углекислый газ.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и ветровая энергетика развиваются быстрее, так как не требуют добычи топлива из недр и обычно дают меньше выбросов.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 сравнения категорий; точные показатели меняются по странам и годам.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из руд и их значение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— основа для стали, а сталь нужна для мостов, зданий, рельсов и деталей машин. Без металлов транспорт и строительство трудно представить, поэтому рудное сырьё особенно важно для инфраструктуры.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хорошо проводит электрический ток, поэтому её используют в проводах и кабелях. Когда медь проходит обработку и очистку, она становится ключевым материалом для электроснабжения и техники.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лёгкий и прочный, значит он удобен там, где важно снижать вес. Его применяют в транспорте, авиации и упаковке. Добыча руд обеспечивает работу современных производств.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песок и щебень превращаются в прочные дороги
</a:t>
            </a:r>
            <a:pPr algn="ctr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щебень нужны, чтобы строить основания дорог и насыпей. Их смешивают с другими компонентами, получают строительные смеси и используют при укладке покрытий. Правильно подобранные размеры частиц помогают смеси держать нагрузку и служить дольше.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 гипс: от цемента до штукатурки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 гипс — важные материалы для отделки и кладочных работ. На их основе делают цементные компоненты, гипсовые смеси и штукатурку. Благодаря этому стены становятся ровными, а здания — устойчивыми к перепадам температуры и влаги.
</a:t>
            </a:r>
            <a:endParaRPr lang="en-US" sz="118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 из недр: из чего растут города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от геологической находки до решения о добыче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этапе разведки уточняют глубину, качество полезного ископаемого, условия разработки и экономическую целесообразность.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добычи полезных ископаемых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способна менять рельеф: снимают верхний слой грунта, образуются выемки и отвалы. В карьере это видно сразу, а на большой площади требует продуманной организации работ.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могут ухудшать качество воды и воздуха: возможны загрязнения из-за техники, а также пыль при перемещении материалов. Дополнительно возникают шум и вибрации, мешающие людям и природе рядом.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Шахты требуют укрепления выработок и постоянного отвода воды. Если контроль недостаточен, возможны аварийные ситуации и просадки грунта, которые затрагивают здания и дороги поблизости.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добыче и хранении отходов важно предупреждать утечки и накопление вредных веществ. Кроме того, нарушаются места обитания растений и животных, что влияет на местные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уменьшают вред от использования недр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технических мер, важны планирование маршрутов техники и регулярный контроль состояния почвы, воды и воздуха на территории работ.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наибольший эффект дают действия после добычи: восстановление территорий и повторное использование материалов, снижающие общую нагрузку на природу.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учебных материалов по экологии горных работ (точные численные доли зависят от проекта и не приводятся).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533" y="1151850"/>
            <a:ext cx="6100135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карьерной и шахтной добычи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глубины залегания и свойств полезного ископаемого: некоторые залежи проще добывать открытым способом, другие требуют подземных работ.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 выигрывает по простоте, но ограничена глубиной. Шахтная добыча применяется там, где иначе сырьё не достать, хотя требует больших мер безопасности.
</a:t>
            </a:r>
            <a:endParaRPr lang="en-US" sz="1025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и справочные сведения по горному делу (обобщение).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19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344" y="1155650"/>
            <a:ext cx="297000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как часть недр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воды для людей и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используют для питья, полива и работы предприятий. Они накапливаются в водоносных слоях, часто в песке, гравии и трещиноватых горных породах.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Зона, которую важно защищать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нужно оберегать от загрязнений: нефти, мусора, удобрений и сточных вод. Даже небольшое попадание вредных веществ может долго сохраняться в слоях.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очистки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подземных вод нередко бывает сложной и дорогой. Поэтому профилактика загрязнений обычно эффективнее, чем попытки восстановить качество воды после вреда.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переработка сырья особенно важна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металлолома особенно ценна для стали, алюминия и меди: повторная переработка снижает потребность в извлечении руды и уменьшает общий объём работ в недрах.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переработка одновременно влияет на отходы, потребление энергии и нагрузку на месторождения. Главный эффект — снижение необходимости в новой добыче.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материалы по принципам ресурсосбережения и переработки (точные проценты зависят от технологии и объёма вторичного сырья).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изучает и использует недра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Геологи, буровики, горняки, маркшейдеры и экологи работают как команда. Геологи ищут перспективные места, а остальные специалисты помогают проверить, как устроено месторождение, и безопасно вести работы.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добычи применяют буровые установки, экскаваторы и дробилки, а также контролируют состав воздуха и условия в шахтах. Часто используют спутниковые карты и приборы для точных измерений на 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ответственность при разработке месторождений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добыча — это не только извлечение сырья, но и последующее восстановление территории.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— опора жизни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обеспечивают людей энергией, металлами, строительными материалами и водой. Их использование связано с транспортом, строительством, промышленностью и бытом. Будущее требует более чистых технологий, переработки и экономии ресурсов, бережного отношения к запасам Земли.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2026-05-11T18:33:56Z</dcterms:created>
  <dcterms:modified xsi:type="dcterms:W3CDTF">2026-05-11T18:33:56Z</dcterms:modified>
</cp:coreProperties>
</file>