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6: The World and Work — Ключевые темы и обзор
</a:t>
            </a:r>
            <a:endParaRPr lang="en-US" sz="3906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глобальных тенденций труда, технологий и профессионального развития.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труда в условиях глобальных изменений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отражает экономические и культурные трансформации. Индустриализация и цифровая революция кардинально изменили профессии и структуру занятости, требуя освоения новых навыков и адаптации к вызовам XXI 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тенденции мирового рынка труда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мобильность специалистов и распространение цифровых платформ упрощают международный поиск работы и дистанционное сотрудничество.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конкуренции за квалифицированные кадры особенно заметно в науке, технологиях и IT-сфере с высоким спросом на инновации.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ранее неизвестных профессий усиливает необходимость постоянного обучения и гибкости у молодых специалистов.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технологические изменения требуют от работников быстрого освоения новых профессий и адаптации к динамичному рынку.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распределение рабочей силы по отраслям: 2023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ведущим сектором занятости в развивающихся странах.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значительные различия в структуре занятости между развитыми и развивающимися регионами.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труда,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технологических инноваций на занятость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рутинные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 автоматизация вытесняют монотонные профессии в производстве и транспорте, сокращая потребность в ручном труде, особенно на низкоквалифицированных позициях.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на IT-специалистов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технологии стимулируют значительный спрос на программистов, специалистов по робототехнике и аналитиков данных, способных создавать и поддерживать инновационные решения.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перемены в традиционных профессиях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рабочие места переживают трансформацию из-за технологий, требуя от работников новых навыков и адаптации к современным условиям труда.
</a:t>
            </a:r>
            <a:endParaRPr lang="en-US" sz="9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её влияние на рынок труда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единых трудовых стандартов и доступа к знаниям усиливает международное сотрудничество и профессиональные связи.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обмена расширяют возможности молодёжи для стажировок и опыта за границей.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становится обязательным для эффективного делового общения и успешной карьеры на глобальном рынке.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Востребованные профессии по странам: сравнительный анализ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профессии в ведущих экономиках мира с акцентом на IT и медицину.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доминирование IT и медицинских профессий как в развитых, так и в развивающихся странах.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Economic Forum,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среди молодежи: ключевые вызовы и решения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высокого уровня безработицы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практического опыта и несоответствие образовательных программ потребностям работодателей ограничивают возможности трудоустройства молодёжи во многих странах.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 частные инициативы создают профориентационные и стажировочные проекты, помогающие молодым специалистам обрести навыки и первые рабочие места.
</a:t>
            </a:r>
            <a:endParaRPr lang="en-US" sz="10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образования и английского языка для карьеры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профильного образования повышает конкурентоспособность и расширяет возможности в профессиональной сфере.
</a:t>
            </a:r>
            <a:endParaRPr lang="en-US" sz="836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английским языком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владение английским открывает доступ к глобальным компаниям и ресурсам международного образования.
</a:t>
            </a:r>
            <a:endParaRPr lang="en-US" sz="875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 STEM-навыки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техника, инженерия и математика обеспечивают фундамент для интеграции в международные рабочие коллективы и инновационные проекты.
</a:t>
            </a:r>
            <a:endParaRPr lang="en-US" sz="7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молодого специалиста: этапы построения карьеры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последовательных шагов от самоанализа к трудоустройству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soft skills для успешной карьеры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общение и умение слушать способствуют построению продуктивных рабочих взаимоотношений и успешному сотрудничеству в международной среде.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помогает анализировать информацию, принимать взвешенные решения и адаптироваться к быстро меняющимся условиям рынка труда.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подход и самостоятельность позволяют находить нестандартные решения и проявлять инициативу, что высоко ценится работодателями во всем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мобильность и трудовая миграция
</a:t>
            </a:r>
            <a:endParaRPr lang="en-US" sz="214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мировой трудовой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ООН, в 2020 году около 164 миллионов человек переехали в другие страны ради работы, при этом США, Германия и Канада остаются главными направлениями для мигрантов. Эти перемещения способствуют обмену опытом и знаниями между странами.
</a:t>
            </a:r>
            <a:endParaRPr lang="en-US" sz="783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адаптации мигрантов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мобильность сопровождается вызовами, включая признание квалификаций и культурную интеграцию. Многие специалисты отмечают необходимость программ поддержки для успешной адаптации мигрантов на новых рабочих местах.
</a:t>
            </a:r>
            <a:endParaRPr lang="en-US" sz="8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волонтерства и межкультурных проектов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волонтерских инициативах формирует навыки лидерства и умение работать в глобальной команде, что востребовано на рынке труда.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активность через волонтерство повышает конкурентоспособность при поиске работы и является важным критерием для многих работодателей.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проекты способствуют развитию толерантности, гибкости мышления и готовности к динамичным изменениям в профессиональной среде.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предоставляет практический опыт и расширяет знания английского языка, способствуя развитию межкультурной коммуникации и взаимопонимания.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средних заработных плат по странам (USD, 2023)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различия в доходах отражают уровень развития экономики, стоимость жизни и дефицит специалистов в ключевых секторах каждой страны.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зарплаты коррелируют с экономической мощью и технологическим потенциалом, что влияет на миграционные потоки и профессиональные возможности.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Economic Forum,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трудовые права и гарантии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Конвенции МОТ устанавливают стандарты минимальной оплаты труда, обеспечивая защиту работников от эксплуатации в разных странах.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безопасности на рабочем месте включают обязательные меры по предотвращению несчастных случаев и сохранению здоровья сотрудников.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возможностей гарантирует отсутствие дискриминации по признаку пола, возраста, расы или национальности в сфере занятости.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различия на мировом рынке труда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 оплате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во всем мире получают на 20–25% меньше мужчин за аналогичную работу, что отражает сохраняющиеся структурные барьеры и необходимость реформирования трудовой политики.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участия женщин в STEM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поддержки женщин в науке и инженерии способствуют преодолению гендерного разрыва и повышению конкурентоспособности на рынке труда.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инклюзивной корпоративной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компании внедряют политики равных прав и возможностей, создавая благоприятную среду для профессионального роста женщин и повышения общей эффективности команд.
</a:t>
            </a:r>
            <a:endParaRPr lang="en-US" sz="8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18%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рынка труда в сторону устойчивого развития предоставляет новые карьерные возможности молодежи и стимулирует развитие экологических компетенций.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комиссия, 2023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занятости в «зеленой» экономике к 2050 году в странах Евросоюза
</a:t>
            </a:r>
            <a:endParaRPr lang="en-US" sz="19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581895"/>
            <a:ext cx="3971100" cy="197971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традиционных и современных профессий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между классическими и новыми профессиями с точки зрения цифровизации и требований к квалификации.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профессии требуют более глубоких цифровых знаний и готовности к постоянному профессиональному развитию.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ResearchGate,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обучение как главные вызовы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языков и навыков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английского языка и умение критически мыслить станут необходимыми инструментами для успешной карьеры в условиях глобального рынка труда.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рабочих мест к 2030 году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Ожидается, что автоматизация и ИИ изменят около 375 миллионов профессий, что требует быстрой адаптации и постоянного освоения новых компетенций.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профессионального роста для молодежи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должны развивать адаптивность, изучать английский и осознанно формировать карьеру, чтобы успешно отвечать на вызовы современного глобального рынка труда.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2026-05-07T22:12:31Z</dcterms:created>
  <dcterms:modified xsi:type="dcterms:W3CDTF">2026-05-07T22:12:31Z</dcterms:modified>
</cp:coreProperties>
</file>