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структурная единица организма: основные аспекты
</a:t>
            </a:r>
            <a:pPr algn="l" indent="0" marL="0">
              <a:lnSpc>
                <a:spcPct val="90000"/>
              </a:lnSpc>
              <a:buNone/>
            </a:pPr>
            <a:r>
              <a:rPr lang="en-US" sz="17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обеспечивающая рост и развитие организмов.
</a:t>
            </a:r>
            <a:endParaRPr lang="en-US" sz="3823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 и развитие клеточной теории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клетки, исследуя пробковый срез. Позднее Левенгук увидел микроскопические организмы. В XIX веке Шлейден и Шванн сформулировали клеточную теорию, заложив фундамент биологии.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клетки: ее функции и значение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способна расти, обмениваться веществами, размножаться и отзываться на внешние раздражители. Она содержит мембрану, цитоплазму и наследственный материал, что обеспечивает её жизнедеятельность.
</a:t>
            </a:r>
            <a:endParaRPr lang="en-US" sz="91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единица жизни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общие компоненты, клетки различаются по форме и функциям в зависимости от типа организма — растения, животные, грибы, бактерии и простейшие обладают уникальными характеристиками.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клеточных структур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 и органы, выполняя специализированные задачи. Это обеспечивает слаженную работу жизненных процессов, поддерживая устойчивость организма.
</a:t>
            </a:r>
            <a:endParaRPr lang="en-US" sz="978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 системах организма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основные компоненты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от окружающей среды, регулируя обмен веществ и поддерживая внутреннюю среду.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клетку и включает различные органоиды, выполняющие жизненно важные функции.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хромосомы с генетической информацией и контролирует процессы деления и синтеза белков.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имеют клеточную стенку и дополнительные структуры, обеспечивающие защиту и поддержание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44378"/>
            <a:ext cx="4007700" cy="20568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растительных и животных клеток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включают наличие клеточной стенки, хлоропластов, размера вакуолей и формы клеток.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отражают функциональные адаптации растений и животных к среде и образу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7–9 класс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функции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липидов с встроенными белками, что обеспечивает её избирательную проницаемость и гибкость, сохраняя структурную целостность клетки.
</a:t>
            </a:r>
            <a:endParaRPr lang="en-US" sz="923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липидный слой и белки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происходит контроль поступления и вывода веществ, а также сигнализация с другими клетками, что поддерживает гомеостаз и адаптацию к изменениям.
</a:t>
            </a:r>
            <a:endParaRPr lang="en-US" sz="950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коммуникация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жизненная среда клетки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матрикс цитоплазмы обеспечивает растворение веществ для биохимических реакций и транспорт молекул.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внутри цитоплазмы осуществляют синтез, расщепление веществ и поддерживают клеточные процессы.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поддерживает форму клетки, обеспечивая структурную основу для внутренних компонентов.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как центр управления клеткой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расположена ДНК, кодирующая белки и определяющая наследственные признаки организмов, обеспечивая продолжение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генетической информации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деление клетки и синтез белков по инструкциям ДНК, поддерживая стабильную работу клетки.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процессов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ядрышко, где синтезируется рРНК, и хромосомы, несущие генетическую информацию и обеспечивающие её передачу.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ядра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клетки: функции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 в виде АТФ через процессы клеточного дыхания, обеспечивая жизнедеятельность клеток.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расщепляющие сложные молекулы и очищающие клетку от отходов и повреждённых компонентов.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собирая аминокислоты в цепочки согласно информации из ДНК.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выполняет специализированную роль, что обеспечивает эффективность и адаптивность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между органоидами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координированно обеспечивают необходимую энергию, синтез белков и утилизацию продуктов обмена.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клетки достигается благодаря специализации и совместной работе её составных частей.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клетки: процесс митоза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это процесс деления клетки, в результате которого образуются две идентичные дочерние клетки с полным набором хромосом, идентичных материнской клетке.
</a:t>
            </a:r>
            <a:endParaRPr lang="en-US" sz="1112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стадии митоза включают подготовительный этап, когда клетка готовится к делению, затем разделение наследственного материала и окончательное разделение клетки на две.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рост организма, заживление ран и регенерацию тканей, а также размножение одноклеточных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митоза: последовательность событий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митоза в хронологическом порядке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специализация клеток у многоклеточных организмов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имеют длинные отростки — аксоны и дендриты, что позволяет им эффективно передавать нервные импульсы на большие расстояния, обеспечивая координацию функций организма.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клетки: передача сигналов
</a:t>
            </a:r>
            <a:endParaRPr lang="en-US" sz="915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способны сокращаться благодаря уникальной структуре, что обеспечивает движение и поддержание позы. Их разнообразие позволяет выполнять быстрые и сильные сокращения.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основа движений тела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от легких к тканям, используя белок гемоглобин. Их форма и состав адаптированы для эффективного транспорта и обмена газами.
</a:t>
            </a:r>
            <a:endParaRPr lang="en-US" sz="811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крови: переносчики кислорода
</a:t>
            </a:r>
            <a:endParaRPr lang="en-US" sz="8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организмы: различия
</a:t>
            </a:r>
            <a:endParaRPr lang="en-US" sz="2597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бактерии и амёбы, выполняют все жизненные функции в одной клетке, которая обеспечивает их существование и размножение.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состоят из множества клеток, которые специализируются и взаимно дополняют друг друга, образуя ткани и органы с разделением функций.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труда способствует более сложным жизненным процессам и позволяет организму развиваться и адаптироваться к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клеток у разных организмов: визуальное сравнение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отображает рост числа клеток от одноклеточных до сложных организмов, демонстрируя масштаб и сложность биологических структур.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количества клеток связано с усложнением строения и функций организма, что обеспечивает его жизнеспособность и адаптацию.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основные процессы на клеточном уровне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получают необходимые вещества, такие как кислород и питательные молекулы, из окружающей среды, обеспечивая себя энергией для жизнедеятельности.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происходит клеточное дыхание, превращающее глюкозу и кислород в энергию в форме АТФ, которая используется для всех функций клетки.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хлоропласты проводят фотосинтез, преобразуя солнечный свет в химическую энергию, поддерживая рост и обмен веществ.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выводят продукты обмена, включая углекислый газ и отходы, поддерживая внутренний баланс и здоровье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в клетках растений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стенка, состоящая из целлюлозы, придаёт растительной клетке жёсткую форму и защищает её от механических повреждений и внешних воздействий.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регулирует поступление воды, предотвращая избыточное набухание клетки, что жизненно важно для поддержания структурной целостности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клеток для человека и здоровья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формируют ткани и органы, обеспечивая работу организма и поддержание жизненно важных функций, включая движение, защиту и обмен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клеточного деления отвечает за восстановление тканей после повреждений, способствуя заживлению и регенерации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клеток или их мутации могут приводить к заболеваниям, таким как рак или врождённые патологии, влияя на здоровье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клеток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позволяет рассматривать клеточные структуры с высокой разрешающей способностью, выявляя мельчайшие детали органоидов.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 использует метки для визуализации определённых компонентов клетки в живом состоянии, облегчая изучение динамических процессов.
</a:t>
            </a:r>
            <a:endParaRPr lang="en-US" sz="1161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клеточной инженерии и генной терапии открывают возможности для лечения наследственных и онкологических заболеваний на клеточном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раскрывает основы строения и функционирования организмов, что важно для медицины, биотехнологий и сохранения здоровья человека, способствуя развитию новых методов лечения.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биология — ключ к пониманию жизни и здоровья
</a:t>
            </a:r>
            <a:endParaRPr lang="en-US" sz="245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2026-05-09T22:15:58Z</dcterms:created>
  <dcterms:modified xsi:type="dcterms:W3CDTF">2026-05-09T22:15:58Z</dcterms:modified>
</cp:coreProperties>
</file>