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image" Target="../media/image-6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1. Литература как искусство слова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литературе создаёт образ человека, его мира и судьбы.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литературу изучают в 7 классе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этапе ученики уже умеют замечать детали, сравнивать героев и видеть смысл за сюжетом. Литература помогает понять людей разных эпох, их выбор, характер и нравственные ценности.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называется художественным произведением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произведение — это текст, в котором автор не просто сообщает факты, а создаёт образ мира, передавая его через сюжет, героев и выразительные детали.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тексте важны не только события, но и конфликт, композиция, тема и основная мысль. Всё это помогает увидеть, как устроено произведение и что хочет сказать автор.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отличается от научного или учебного тем, что вызывает чувства, настраивает на размышление и показывает отношение автора к изображаемому.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другие виды искусства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 литературе всё создаётся словом. Автор передаёт характер героя через описание, диалог, внутренние переживания и детали обстановки, которые читатель мысленно «видит» и соотносит с собственным опытом.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главный инструмент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живопись, театр, кино и музыка часто обращаются к одним и тем же темам: дружбе, чести, любви, подвигу, памяти. Поэтому одно произведение может по-разному звучать в разных видах искусства.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темы и образы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чаще всего встречаются в школьном курсе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жанров школьной программы по литературе (7 класс).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распределяются неравномерно: в программе особенно заметны эпические произведения, где важны события и характеры.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изучают жанры, удобные для анализа поступков, конфликта и авторской мысли.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79579"/>
            <a:ext cx="279600" cy="248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16638"/>
            <a:ext cx="279600" cy="2485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8275" y="1564045"/>
            <a:ext cx="209700" cy="2796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64045"/>
            <a:ext cx="279600" cy="2796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822100" y="3301105"/>
            <a:ext cx="209700" cy="2796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идея и проблема произведения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о чём говорится в произведении: о семье, войне, природе, дружбе, взрослении или нравственном выборе.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текст может одновременно раскрывать несколько тем и поднимать несколько проблем. Поэтому произведение читают не только по сюжету, но и по смыслу.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уровней смысла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— это главный вывод автора о человеке и жизни. Она помогает понять, к чему подводит читателя весь текст.
</a:t>
            </a:r>
            <a:endParaRPr lang="en-US" sz="10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— это вопрос, который ставит произведение. Часто он связан с честностью, достоинством, ответственностью или выбором.
</a:t>
            </a:r>
            <a:endParaRPr lang="en-US" sz="10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различать тему, идею и проблему помогает точнее объяснять содержание произведения и формулировать собственные выводы без подмены смысла.
</a:t>
            </a:r>
            <a:endParaRPr lang="en-US" sz="10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художественным текстом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показывает, как шаг за шагом приходить к точному пониманию произведения.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произведения и их роль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элементы помогают разбирать содержание и авторский замысел.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произведения работают вместе: содержание, герои и события подводят к пониманию авторской мысли.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 школьного литературоведения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Сюжет, композиция и эпизод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усложняются: герои сталкиваются с трудностями, раскрываются их характеры, усиливается напряжение.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действия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самый острый момент, в котором конфликт достигает предела и становится особенно значимым.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приходят к завершению, а читатель видит, к какому результату привели поступки героев.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основное событие, которое запускает действие и знакомит читателя с героями и исходной ситуацией.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произведения и средства его раскрытия
</a:t>
            </a:r>
            <a:endParaRPr lang="en-US" sz="2821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говорит коротко и резко, другой — спокойно и вежливо, а третий часто повторяет одно и то же слово, когда волнуется. Речь помогает услышать не только возраст и воспитание персонажа, но и его настроение, уверенность или растерянность.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его речь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может быть всего одна точная деталь: поношенная тетрадь, аккуратно застёгнутая пуговица, взгляд в сторону или пауза перед ответом. Именно такие мелочи часто раскрывают героя глубже, чем длинное описание, потому что показывают его привычки, внутреннее состояние и отношение к людям.
</a:t>
            </a:r>
            <a:endParaRPr lang="en-US" sz="1186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Деталь, которая многое говорит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персонаж кажется понятным уже после одного поступка. Он уступил место младшему, помог незнакомцу и не стал хвастаться. Такие действия сразу показывают, что для героя важны доброта, скромность и ответственность. Читатель узнаёт характер через выбор, а не через прямое объяснение.
</a:t>
            </a:r>
            <a:endParaRPr lang="en-US" sz="1171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 действии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что раскрывается характер героя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приёмы анализа литературного героя в школьном курсе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читатель замечает слово и деталь, тем яснее понимает скрытые мотивы и изменения героя.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и речь раскрывают характер сильнее всего; остальные признаки уточняют образ и помогают увидеть его глубину.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и выразительные средства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выделяет признак предмета и делает его заметнее: не просто «лес», а «молчаливый лес», который сразу создаёт настроение и подсказывает отношение автора.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оживляет природу и вещи: дождь «стучит», ветер «шепчет», ночь «укрывает». Благодаря этому текст становится выразительнее и эмоциональнее для читателя.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знакомое через другое: герой «как ветер», «словно огонь». Такой приём делает образ наглядным и помогает быстрее его представить.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Повтор, метафора, риторический вопрос и гипербола усиливают звучание речи, подчёркивают важную мысль и помогают автору передать чувство без прямого объяснения.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идея: как не перепутать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перейти от общего содержания текста к авторскому выводу и точному пониманию смысла.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рассказчик и лирический герой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— это реальный создатель произведения, а рассказчик — голос, который ведёт повествование. Они могут совпадать, но часто рассказчик представляет события с собственной позицией и интонацией.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существует в стихотворении как носитель чувств и размышлений. Он не равен автору, поэтому важно различать, кто выражает переживание, а кто создал сам текст.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выражает литература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характеристика эмоциональной выразительности художественного текста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 тексте раскрываются не только словами героя, но и интонацией, пейзажем, паузами и авторскими подробностями.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литература ведёт к сопереживанию: рядом с грустью и тревогой особенно заметны надежда и сострадание.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19566"/>
            <a:ext cx="4843800" cy="1645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анализа текста на уроке литературы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приёмы школьного анализа художественного текста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приёмы помогают работать с текстом точнее и глубже.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становится убедительным, когда каждое наблюдение подтверждено текстом, а не основано только на пересказе.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550" y="1652981"/>
            <a:ext cx="31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цитата помогает доказать мысль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передаёт слова автора без искажений и позволяет опереться не на общее впечатление, а на конкретный фрагмент текста.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нужно выписывать большой отрывок: достаточно самой важной части, которая прямо связана с мыслью и не отвлекает лишними деталями.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должна точно подходить к ответу, иначе она не помогает раскрыть идею и выглядит случайной вставкой без смысла.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удачно выбранная строка может подтвердить вывод о герое, теме или настроении лучше, чем длинное объяснение своими словами.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характеристики литературного героя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характеристики персонажа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такому плану удобно не только описывать персонажа, но и сравнивать нескольких героев одного произведения.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рассмотрение признаков помогает увидеть характер целостно и объяснить, почему герой поступает именно так.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при чтении произведения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обращай внимание на заглавие, начало и финал: именно они часто задают направление смысла и помогают заметить, что для автора особенно важно.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Отмечай повторяющиеся слова, детали, контрасты и реплики персонажей. Через них можно увидеть скрытую мысль, настроение и отношение автора к событиям.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 текст не один раз и проверяй свои выводы цитатой. Тогда пересказ превращается в анализ, а понимание произведения становится точнее.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части 1: учимся читать смысл, а не только сюжет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открывает человека через художественное слово, а глубокое чтение строится на внимании к теме, идее, героям, конфликту и выразительным средствам.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2026-05-22T12:23:14Z</dcterms:created>
  <dcterms:modified xsi:type="dcterms:W3CDTF">2026-05-22T12:23:14Z</dcterms:modified>
</cp:coreProperties>
</file>