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языке и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 делает предложение точнее и выразительнее.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помогает соединять два действия в одном предложении, точнее передавать последовательность событий и правильно расставлять запятые.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 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деепричастие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происходит вместе с основным или дополняет его. Оно не сообщает всё предложение, а уточняет, что делает тот же предмет или человек.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форме задают вопросы что делая? и что сделав? По ним легче понять, показывает ли деепричастие длительное действие или уже завершённое событие.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главным 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относится к сказуемому и помогает объяснить, как, когда, почему или при каком условии происходит основное действие в предложении.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«Улыбаясь, девочка вошла в комнату» и «Прочитав книгу, мальчик рассказал о ней друзьям» видно, как деепричастие соединяет два 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86427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признаки этой формы и её роль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сочетает признаки глагола и наречия: обозначает действие, но остаётся неизменяемым и чаще всего выступает обстоятельством.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деепричастия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формы близки по происхождению, но различаются по значению и грамматическим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ближе к глаголу по значению действия, но по роли в предложении и неизменяемости отличается от него и от причастия.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глагол, деепричастие, причастие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от 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создаётся от глагольной основы и сохраняет её значение: бежать — бегая, написать — написав. Поэтому обе формы связаны общим смыслом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исполнитель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относится к тому же лицу или предмету, что и сказуемое. Если действия принадлежат разным участникам, предложение становится грамматически неверным.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 сообщает действие отдельно, а присоединяет его к главному сообщению. Так речь становится короче, точнее и выразительнее без лишних повторов.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деепричастия с глаголом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сначала определяется вид глагола, затем выбирается подходящая форма.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деепричастие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показывают действие, которое происходит вместе с основным. Они отвечают на вопрос что делая? и помогают передать процесс без разрыва во времени.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образуются с суффиксами -а, -я: читая, играя, улыбаясь, идя. Эти формы легко узнать по звучанию и по смыслу.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деепричастия несовершенного вида часто описывают длительное, повторяющееся или параллельное действие, делая предложение более плавным и точным.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называют действие, которое уже завершилось до начала основного. Они отвечают на вопрос что сделав? и помогают показать последовательность событий без лишних слов.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используются суффиксы -в, -вши, -ши: прочитав, написав, услышав, замолчав. Выбор формы зависит от основы глагола и его вида.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подчёркивают результат и завершённость. С их помощью легко показать, что сначала произошло одно действие, а затем — другое.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показывает, как вид деепричастия влияет на временную связь между действиями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передаёт одновременность, а совершенный — предшествование. Это главное различие помогает точно строить смысл высказывания.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действие: одновременно или раньше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 деепричастия в предложении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добавляет к сказуемому ещё одно действие и помогает точнее передать ход мысли. Оно не становится главным членом предложения, а только поясняет, как развивается основное событие.
</a:t>
            </a:r>
            <a:endParaRPr lang="en-US" sz="1645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деепричастие отвечает на вопросы как? когда? почему? при каком условии? Эти вопросы показывают, что форма работает как обстоятельство и раскрывает дополнительные детали ситуации.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 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относится к тому же лицу или предмету, что и сказуемое. Поэтому в предложении оно нельзя рассматривать отдельно: смысл оборота зависит от основного действия.
</a:t>
            </a:r>
            <a:endParaRPr lang="en-US" sz="1689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построить фразу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деепричастия можно соединить два действия в одном предложении без лишних повторов. Это делает речь более связной, компактной и удобной для точного выражения мысли.
</a:t>
            </a:r>
            <a:endParaRPr lang="en-US" sz="16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деепричастный оборот выделяется запятыми в зависимости от его места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обособляется запятыми, а место в предложении определяет только их расположение.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 запятые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вход в класс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Смеясь, он вошёл в комнату и сразу привлёк внимание всех присутствующих. В одной короткой фразе слышны два действия: смех и вход. Такой приём делает сцену живой и легко представимой.
</a:t>
            </a:r>
            <a:endParaRPr lang="en-US" sz="1106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раздумья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Задумавшись, девочка остановилась у окна и долго смотрела на улицу. Деепричастие помогает показать не только действие, но и состояние героя. Благодаря этому текст звучит более образно и естественно.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навстречу событию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Оглянувшись, путешественник ускорил шаг, будто услышал что-то важное позади. Здесь деепричастие передаёт последовательность действий и создаёт движение в рассказе, не перегружая предложение повтором одинаковых слов.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 в речи и 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деепричастие отличается от причастия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добавочное действие: отвечает на вопросы что делая? что сделав? Причастие, напротив, обозначает признак предмета по действию и отвечает на вопросы какой? какая? какое?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грамматические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деепричастия нет рода, числа и падежа, поэтому оно не изменяется. Причастие изменяется по родам, числам и падежам, как и другие формы, связанные с существительным.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чаще всего выступает обстоятельством и уточняет действие сказуемого. Причастие обычно является определением и относится к существительному, описывая его признак через действие.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различить формы, нужно задать вопрос и посмотреть, к чему относится слово. Если оно добавляет действие, это деепричастие; если описывает предмет, это причастие.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подсказывает, к какому виду относится деепричастие, но окончательный выбор всегда сверяют с исходным глаголом.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образования связаны с видом: несовершенный вид чаще использует -а, -я, а совершенный — -в, -вши, -ши.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деепричастий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вида и 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выбирают форму, которая не соответствует значению действия. Из-за этого нарушается последовательность событий или исчезает нужный оттенок времени, что искажает смысл высказывания.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исполнитель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возникает, когда деепричастие относится не к подлежащему, а к другому слову. Тогда предложение становится грамматически неверным и звучит так, будто действие выполняют разные лица.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9643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предложение вслух и задавать вопрос: кто именно выполняет оба действия? Если ответ не совпадает, оборот нужно перестроить, чтобы избежать ошибки в работе.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школьным правилам грамматики и пунктуации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деепричастный оборот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18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деепричастия нужны в речи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текст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деепричастия можно передать два действия в одном предложении без лишних повторов. Это делает текст более компактным и помогает быстрее уловить главную мысль.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уточняет, когда и как происходит основное действие. Благодаря этому рассказ, описание или объяснение становятся яснее и точнее для читателя.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природы, событий и поступков деепричастия добавляют движение и живость. Они помогают увидеть сцену как последовательность связанных действий, а не как набор отдельных фраз.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использовать деепричастия слишком часто, предложение становится тяжёлым и трудным для понимания. Поэтому их применяют только тогда, когда они действительно нужны для 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86427"/>
            <a:ext cx="3848986" cy="19754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связь между формой, видом, вопросом и примером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вид деепричастия и понять, завершено действие или происходит одновременно с другим.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деепричастий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деепричастии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помогает точно соединять действия, делает речь выразительной и требует внимательного выбора формы. Если помнить вопрос, вид и правила запятых, писать с ним станет гораздо легче.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2026-05-28T15:48:13Z</dcterms:created>
  <dcterms:modified xsi:type="dcterms:W3CDTF">2026-05-28T15:48:13Z</dcterms:modified>
</cp:coreProperties>
</file>