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углерода, азота и серы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элемента — одна система жизни и климата.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круговороты вещества важны для биосферы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постоянного обмена веществ атмосфера, почвы и океан быстро утратили бы устойчивость. Именно биогеохимические циклы удерживают баланс между жизнью, минералами и климатом, а их нарушения отражаются на всей планете.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как основа органического вещества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живой материи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углерода образуют прочные цепи и кольца, из которых строятся углеводы, липиды, белки и нуклеиновые кислоты. Поэтому именно он задаёт архитектуру клеток и тканей.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резервуары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распределён между атмосферой, живой биомассой, почвами, океаном и осадочными породами. Эти хранилища различаются по объёму и скорости обмена веществом.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углерода обеспечивают фотосинтез, дыхание, разложение органики, растворение углекислого газа в воде и его захоронение в осадках. Так поддерживается непрерывность круговорота.
</a:t>
            </a:r>
            <a:endParaRPr lang="en-US" sz="1333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углерода определяет образование органического вещества, рост организмов и накопление энергии в экосистемах. Без этого элемента невозможны ни питание, ни долговременное хранение биомассы.
</a:t>
            </a:r>
            <a:endParaRPr lang="en-US" sz="12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углерода по основным резервуарам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крупнейшие хранилища углерода, но и то, где его запасы меняются быстрее всего под влиянием 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содержит малую долю углерода, однако именно её состав реагирует на выбросы быстрее всего.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данным учебной биогеохимии; значения приведены в относительных единицах для сравнения резервуаров.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углерода: основные этапы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основным биогеохимическим переходам углерода между атмосферой, биотой, океаном и осадками.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Фотосинтез, дыхание и связь с климатом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 поглощение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 фитопланктон связывают углекислый газ, превращая его в органическое вещество. Этот процесс ежегодно вовлекает огромные массы углерода в биосферу.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возвращает CO2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организмы, а также микроорганизмы-разрушители высвобождают углерод при дыхании и разложении. Благодаря этому круговорот остаётся непрерывным и замкнутым.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поглотители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океан служат крупными поглотителями углерода. Они замедляют рост его концентрации в атмосфере и помогают смягчать климатические колебания.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поглощение и выделение углерода нарушаются, меняется не только состав воздуха, но и тепловой баланс планеты. Поэтому углеродный цикл напрямую связан с климатом.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отражает ускоренный рост выбросов и усиливает парниковый эффект, делая влияние хозяйственной деятельности на климат особенно заметным.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Global Monitoring Laboratory, данные по концентрации CO2 в атмосфере за 2023 год.
</a:t>
            </a:r>
            <a:endParaRPr lang="en-US" sz="665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 ppm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превышала концентрация CO2 в атмосфере в 2023 году.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как ограничивающий элемент для роста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 составе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входит в аминокислоты, белки, ДНК, РНК и хлорофилл. Поэтому без него невозможно ни построение тканей, ни деление клеток, ни нормальный фотосинтез.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Недоступность атмосферного N2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воздух почти на четыре пятых состоит из азота, молекула N2 очень устойчива из-за прочной тройной связи. Большинство организмов не может использовать её напрямую.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усваивают только доступные соединения: ионы аммония, нитраты и органические формы азота. Именно они входят в питание и биосинтез.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азот ограничивает рост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доступного азота мало, замедляются образование белков и наращивание биомассы. Поэтому во многих экосистемах именно азот становится фактором, сдерживающим продуктивность.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цикл: от атмосферы к биомассе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превращения азота в атмосфере, почве и живых организмах, включая микробные процессы.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и потери соединений азота в почве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процессов заметно меняется при колебаниях влажности, температуры и доступа кислорода, поэтому почва быстро реагирует на условия среды.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Нитрификация обычно идёт активнее при хорошей аэрации, тогда как денитрификация и вымывание становятся важными путями потерь азота.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почвенных процессов по учебным материалам по экологии и биогеохимии; значения условные.
</a:t>
            </a:r>
            <a:endParaRPr lang="en-US" sz="7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 азотном цикле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рода Rhizobium переводят атмосферный N2 в доступные растениям соединения. Благодаря симбиозу с бобовыми культурами они создают основу азотного питания многих наземных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цианобактерии обогащают воду и почву фиксированным азотом, особенно там, где других источников питания мало. Их деятельность поддерживает первичную продукцию в водоёмах и влажных биотопах.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превращают аммоний сначала в нитриты, а затем в нитраты. Эти формы легко поглощаются корнями, поэтому именно микробы делают азот реально доступным для растений.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микробных превращений зависит от pH, аэрации, влажности, температуры и запаса органики. При неблагоприятных условиях круговорот азота замедляется, а экосистемы быстрее испытывают его дефицит.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удобрения и экологические риски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Габера—Боша сделал возможным массовое производство аммиака и резко увеличил доступность азота для сельского хозяйства. Это поддержало рост урожайности и обеспечило питание для растущего населения.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 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внесённых соединений азота не усваивается растениями и вымывается в реки и озёра. Там нитраты стимулируют бурный рост водорослей, нарушают прозрачность воды и вызывают эвтрофикацию.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почвах избыток реактивного азота может превращаться в закись азота N2O. Этот газ вносит вклад в усиление парникового эффекта и сохраняется в атмосфере значительно дольше многих загрязнителей.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Подкисление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Аммонийные и нитратные соединения изменяют химический состав почвы и могут усиливать её подкисление. В результате ухудшается доступность питательных веществ, а чувствительные растения развиваются заметно хуже.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как элемент белков и минералов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входит в аминокислоты цистеин и метионин, поэтому без неё невозможен полноценный синтез белков. Дисульфидные связи, образованные с её участием, помогают удерживать пространственную форму молекул.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серы необходимы для работы ряда коферментов и ферментов клеточного обмена. Благодаря этому элементу протекают важные реакции, связанные с ростом, восстановлением тканей и энергетическим обменом.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сера встречается в виде сульфидов, сульфатов, элементной серы и органических соединений. Эти формы постоянно переходят одна в другую в ходе окисления, восстановления и биологического усвоения.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резервуары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запасы серы сосредоточены в океане, осадочных породах и вулканических газах. Именно эти резервуары определяют долговременный фон её круговорота и поступление в атмосферу.
</a:t>
            </a:r>
            <a:endParaRPr lang="en-US" sz="13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серы: атмосфера, вода и почва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сера переходит между литосферой, гидросферой, атмосферой и живыми организмами под действием выветривания, микроорганизмов и вулканизма.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и кислотные осадки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след заводских труб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поднимающийся над промышленной трубой, содержит диоксид серы, который в воздухе постепенно окисляется. Затем он соединяется с влагой и возвращается на землю уже в виде кислотных осадков, незаметно меняя химический состав почв и воды.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облака становятся агрессивными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 облаках могут накапливать серную кислоту и выпадать вместе с дождём или снегом. На листовых пластинках появляются ожоги, а чувствительные растения теряют способность нормально расти и удерживать воду.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материалов и 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осадки повреждают не только живые организмы, но и камень, бетон, металл. На фоне серого неба и промышленных выбросов особенно заметны потускневшие фасады, ослабленные конструкции и угнетённая растительность.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углеродного, азотного и серного циклов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цикла по форме элемента, биологической роли, ключевым микроорганизмам и характерным нарушениям, связанным с деятельностью человека.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азот и сера различаются по формам и функциям, но их нарушения быстро отражаются на состоянии экосистем, почв, водоёмов и атмосферы.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биогеохимическим циклам; обобщение по материалам школьной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 три цикла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разные источники воздействия человека: энергетика, сельское хозяйство и землепользование меняют состав атмосферы, почв и водоёмов одновременно.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нарушаются потоки углерода и реактивного азота, но последствия быстро затрагивают и серный цикл, особенно вблизи промышленных центров.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экологии; качественная оценка без точных количественных данных
</a:t>
            </a:r>
            <a:endParaRPr lang="en-US" sz="7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циклов между собой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узел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почве углерод, азот и сера встречаются в органическом веществе, минеральных соединениях и продуктах разложения. Здесь один процесс почти всегда влияет на скорость других превращений.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питания и 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азота ограничивает образование хлорофилла и замедляет фотосинтез, а значит, уменьшает накопление углерода в растениях. Поэтому продуктивность экосистемы зависит сразу от нескольких элементов.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через разложение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опавших листьев, остатков организмов и почвенной органики одновременно возвращает углерод в атмосферу, азот в доступные формы, а серу — в новые минеральные соединения.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00" y="1037514"/>
            <a:ext cx="291900" cy="233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50" y="1025874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500" y="2378175"/>
            <a:ext cx="2247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8199" y="2378175"/>
            <a:ext cx="2889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450" y="3730475"/>
            <a:ext cx="2568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сохранения баланса циклов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сжигания угля, нефти и газа уменьшает поступление CO2 и SO2 в атмосферу. Это помогает сдерживать потепление и снижает риск кислотных осадков.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плодородные почвы служат естественными накопителями углерода и средой для азотного и серного обмена. Их восстановление повышает устойчивость природных систем.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внесение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Дозированное применение азотных удобрений позволяет избежать потерь нитратов и загрязнения водоёмов. Такой подход поддерживает урожайность без избыточной нагрузки на окружающую среду.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 и газов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промышленных выбросов и контроль сельскохозяйственных стоков уменьшают поступление серы и азота в воздух и воду. Это важная мера профилактики деградации экосистем.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кислотностью, содержанием нитратов и запасами углерода позволяет вовремя замечать нарушения. Регулярные измерения помогают принимать меры до появления необратимых изменений.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углерода, азота и серы — основа устойчивости биосферы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круговорота поддерживают жизнь, но зависят от равновесия между природными процессами и деятельностью человека. Понимание их связей помогает сохранять климат, почвы, воду и биоразнообразие.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2026-06-01T21:49:53Z</dcterms:created>
  <dcterms:modified xsi:type="dcterms:W3CDTF">2026-06-01T21:49:53Z</dcterms:modified>
</cp:coreProperties>
</file>