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первых n членов арифметической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найти сумму последовательности с одинаковым шагом?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сумма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появляются в алгебре и в повседневных ситуациях: накопления, расписания, числовые ряды. Чтобы решить их быстро, важно знать первый член, разность и число членов.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арифметической прогрессии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разность между соседними членами всегда одна и та же. Эту разность обозначают буквой d.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или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положительно, числа увеличиваются. Если d отрицательно, последовательность убывает. Когда d равно нулю, все члены одинаковы.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член прогрессии можно найти по формуле a_n = a_1 + (n — 1)d. Она показывает, как последовательность строится от первого члена.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арифметической прогрессии: 3, 7, 11, 15; 20, 17, 14, 11; 5, 5, 5, 5. Во всех них разность между соседними числами постоянна.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арифметическая прогрессия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первых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прогрессии можно записать так: a_1, a_1 + d, a_1 + 2d, a_1 + 3d, … . Эта запись сразу показывает равномерный шаг.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ступеньки, линейка или ряд меток. Такие изображения помогают увидеть, что каждый следующий член отличается от предыдущего на одно и то же число.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числами на схеме расстояние одинаковое, значит, перед нами арифметическая прогрессия. Это удобно для проверки примеров без вычислений.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последовательности 4, 9, 14, 19 каждый следующий член больше предыдущего на 5. Поэтому разность d в этом примере равна 5.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прогрессии подчёркивает её главное свойство: равный переход от одного члена к следующему. Именно это свойство делает возможной удобную формулу суммы.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выводят формулу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получается при сложении последовательности в прямом и обратном порядке.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первый и последний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первый и последний члены, удобно использовать формулу S_n = (a_1 + a_n) · n / 2. Она сразу даёт сумму без перечисления всех членов.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разность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последний член неизвестен, применяют запись S_n = (2a_1 + (n — 1)d) · n / 2. В ней заранее учитывается разность d.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формула особенно удобна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формула полезна, если в задаче уже указан последний член. Вторая подходит, когда даны первый член, разность и число членов последовательности.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записи выглядят по-разному, обе формулы приводят к одному ответу. Это разные способы вычисления одной и той же суммы.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нахождения суммы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сумма при разных значениях d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все прогрессии начинаются с одного и того же первого члена, поэтому различие видно особенно чётко.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разность, тем быстрее растёт сумма при одинаковом числе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наглядного сравнения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 при формуле, и при прямом сложении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последовательности 3, 5, 7, 9, 11 оба способа дают одинаковый результат и подтверждают правильность вычисления.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3 + 5 + 7 + 9 + 11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 суммы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какую формулу выбрать в зависимости от данных задачи и насколько это удобно.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выбирается по уже известным данным: чем их больше, тем короче путь к ответу.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формулам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 суммы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(a_1 + a_n) / 2 показывает среднее значение пары первого и последнего членов. Это помогает увидеть в формуле идею среднего арифметического.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n означает, сколько членов входит в сумму. Поэтому формула соединяет две идеи: среднее значение пары и количество элементов последовательности.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 одинаковой суммой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складывать числа попарно, получаются одинаковые суммы: первый с последним, второй с предпоследним и так далее. Именно на этом основано быстрое вычисление.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 при одинаковом n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числе членов рост разности сразу отражается на итоговой сумме. Здесь взят один первый член и одинаковое n, чтобы сравнение было честным.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шаг прогрессии, тем быстрее увеличивается сумма. При одинаковом n решающим становится именно значение d.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Sₙ = (a₁ + aₙ) · n / 2; пример с a₁ = 2, n = 6
</a:t>
            </a:r>
            <a:endParaRPr lang="en-US" sz="9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1524" y="1992620"/>
            <a:ext cx="254991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формулу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aₙ = a₁ + (n — 1)d часто ошибочно подставляют n. Из-за этого последний член получается неверным, а дальше неправильно вычисляется вся сумма.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множитель n/2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первый и последний члены, но не умножают результат на n / 2. Тогда ответ оказывается вдвое меньше правильного значения.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при отрицательной 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убывающей прогрессии важно помнить, что d отрицательная. Если не учитывать это, последний член и сумма будут найдены с неверным знаком.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n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лишний или неполный набор членов и подставляют неправильное n. Тогда формула работает верно, но ответ не совпадает с условием задачи.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задач с готовыми ответами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что формула суммы работает для возрастающих, убывающих и постоянных прогрессий.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формула подходит для разных типов прогрессий. Меняются только исходные данные: первый член, разность и число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арифметической прогрессии
</a:t>
            </a:r>
            <a:endParaRPr lang="en-US" sz="9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сумму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суммы первых n членов арифметической прогрессии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связь с методом Гаусса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быстрого сложения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связывают с Карлом Фридрихом Гауссом, который ещё в школьные годы заметил, что удобнее складывать числа парами. Такой приём резко сокращает количество вычислений.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 прогрессии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логика работает и для арифметической прогрессии: первый и последний члены образуют пары с одинаковой суммой. Поэтому формула Sₙ строится на том же принципе.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 от 1 до 100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знаменитом примере пары 1 + 100, 2 + 99 и 3 + 98 дают одинаковую сумму 101. Это позволяет сразу определить общий результат, не складывая все числа по одному.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Гаусса показывает, что школьная формула не запоминается вслепую. Она вырастает из понятной идеи: удобно объединять числа так, чтобы считать быстрее и без ошибок.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и геометрическая прогрессии: различие в росте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могут начинаться одинаково, но дальше растут по-разному: одна — прибавлением, другая — умножением.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растёт ровно, а геометрическая ускоряется. Поэтому для сумм этих последовательностей нужны разные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последовательностей: 2, 5, 8, 11 и 2, 4, 8, 16
</a:t>
            </a:r>
            <a:endParaRPr lang="en-US" sz="9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Накопления по неделям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решил откладывать деньги каждую неделю: сначала 50 рублей, потом 100, затем 150 и 200. Получилась арифметическая прогрессия с постоянным шагом 50, поэтому сумму легко найти по формуле, не считая все недели отдельно.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итог без лишних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сложения 50 + 100 + 150 + 200 можно сразу увидеть, что первый и последний взносы образуют удобную пару. Такой способ помогает быстро проверить, сколько денег окажется в копилке за месяц.
</a:t>
            </a:r>
            <a:endParaRPr lang="en-US" sz="1075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формулам темы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таблица помогает быстро выбрать нужную формулу в зависимости от того, что известно в задаче.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исходные данные последовательности, сумму можно найти двумя способами. Выбор зависит от того, дан ли последний член или его нужно вычислить.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арифметической прогрессии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достаточно, чтобы находить и проверять сумму любой арифметической прогрессии.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формулы помогают быстро считать сумму, находить последний член и проверять ответ без 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темы арифметической прогрессии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сумме арифметической прогрессии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Sₙ = (a₁ + aₙ) · n / 2 даёт быстрый и надёжный способ находить сумму первых членов. Она подходит для любых арифметических прогрессий и помогает избегать ошибок.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2026-05-29T15:34:50Z</dcterms:created>
  <dcterms:modified xsi:type="dcterms:W3CDTF">2026-05-29T15:34:50Z</dcterms:modified>
</cp:coreProperties>
</file>