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появился велосипед?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велосипеда занял много лет и полон интересных открытий.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понадобился велосипед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нужен был простой способ ехать быстрее, чем идти пешком, и дешевле, чем держать лошадь. Велосипед стал удобным помощником для коротких поездок по городу и улицам без дыма и лишних затрат.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1817 год: первая двухколёсная машина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0064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Карла Дреза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 Карл Дрез создал дрезину как новую двухколёсную машину для езды по дороге. Это стало первым важным шагом к будущему велосипеду, хотя педалей тогда ещё не было.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8457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ногами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ехать, человек садился на дрезину и отталкивался ногами от земли, как будто бежал сидя. Такой способ был простым, но уже позволял почувствовать, как держать равновесие на двух колёсах.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выглядела дрезина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Рама и сиденье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дрезины составляли рама, руль и сиденье. Всё это было сделано из дерева, поэтому машина получалась тяжёлой и не самой удобной для долгой поездки.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Нужный навык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достоинство дрезины было в том, что она учила держать равновесие. Для будущего велосипеда это оказалось очень важным, ведь без устойчивости на двух колёсах далеко не уедешь.
</a:t>
            </a:r>
            <a:endParaRPr lang="en-US" sz="902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педалей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Педалей у дрезины не было, поэтому она не могла ехать сама. Человек всё время помогал себе ногами, а значит, ещё только делал первые шаги к настоящему велосипеду.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колеса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дрезины были два колеса, расположенные одно за другим. Такая форма помогала двигаться прямо и учиться не падать, хотя управлять машиной было ещё непросто.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1839 год: появились педали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Макмиллана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Шотландский мастер Киркпатрик Макмиллан придумал добавить к похожей машине педали. Теперь ехать можно было не только ногами по земле, но и с помощью механизма.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способ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Педали стали передавать усилие на колесо, и машина двигалась легче. Это было похоже на настоящий велосипед, потому что человек уже сидел и крутил, а не просто толкался.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Удобнее в пути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ноги перестали постоянно касаться земли, поездка стала удобнее и ровнее. Люди увидели, что двухколёсная машина может быть не только забавной, но и полезной.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с педалями спереди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0900" y="1034250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1860-е годы во Франции появились велосипеды, у которых педали крепились прямо к переднему колесу. Это был заметный шаг вперёд: машина стала больше похожа на современную.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20900" y="2334907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Езда стала сложнее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такие велосипеды уже двигались без отталкивания ногами, ими было трудно управлять на неровной дороге. Колесо могло резко трясти, а повороты требовали осторожности.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20900" y="3635548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не были окончательным вариантом, но помогли понять, как улучшать конструкцию. Каждое новое решение приближало людей к безопасному и удобному велосипеду.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колесо и смешное прозвище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64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странная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старых велосипедов переднее колесо было огромным, а заднее — совсем маленьким. Такая конструкция выглядела необычно и сразу привлекала внимание на улице.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457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Пенни-фартинг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велосипеды получили прозвище «пенни-фартинг». Оно появилось из-за сходства колёс с английскими монетами разного размера, хотя звучит оно немного смешно и даже щекотно.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850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самая безопасная поездка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Ездить на таком велосипеде было непросто: сиденье находилось высоко, и при падении человек мог сильно ушибиться. Поэтому позже люди придумали более устойчивую модель.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1885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стала похожа на современный велосипед: она была ниже, устойчивее и удобнее для повседневной езды.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велосипеде Rover, созданном Джоном Кемпом Старли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появился велосипед Rover с двумя почти одинаковыми колёсами.
</a:t>
            </a:r>
            <a:endParaRPr lang="en-US" sz="18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цепь стала важной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0975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силы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помогла передавать усилие от педалей к заднему колесу. Благодаря этому велосипед ехал плавнее, а человеку не приходилось делать лишних движений.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10550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крутить педали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педали больше не были связаны только с одним колесом, конструкцию стало проще подстроить под удобную езду. Велосипедисту стало легче разгоняться и поддерживать скорость.
</a:t>
            </a:r>
            <a:endParaRPr lang="en-US" sz="1129" dirty="0"/>
          </a:p>
        </p:txBody>
      </p:sp>
      <p:sp>
        <p:nvSpPr>
          <p:cNvPr id="11" name="Text 4"/>
          <p:cNvSpPr txBox="1"/>
          <p:nvPr/>
        </p:nvSpPr>
        <p:spPr>
          <a:xfrm>
            <a:off x="5850125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личный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цепью велосипед перестал быть необычной игрушкой и превратился в полезный транспорт. На нём можно было ездить каждый день по делам, как на своём маленьком помощнике.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1888 год: мягкие шины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Качка стала меньше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Данлоп придумал надувные шины, и поездка сразу стала мягче. Велосипед больше не подпрыгивал на каждой кочке, а ехать стало приятнее даже по неровной дороге. Для многих это было почти волшебством.
</a:t>
            </a:r>
            <a:endParaRPr lang="en-US" sz="947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шины помогли не только взрослым, но и детям, которым было проще и спокойнее кататься. Велосипед стал меньше дрожать, поэтому на нём можно было ездить дольше и не так уставать.
</a:t>
            </a:r>
            <a:endParaRPr lang="en-US" sz="94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46292"/>
            <a:ext cx="719700" cy="63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78286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для многих людей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и дел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XIX века велосипед стал полезным помощником для рабочих и служащих. На нём можно было быстро доехать до места без лошади, повозки и долгих приготовлений.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курьеров и почтальонов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Курьерам и почтальонам велосипед помогал развозить письма и небольшие посылки. Он был удобен на улицах города, где важно быстро останавливаться и снова ехать дальше.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всё чаще покупали велосипеды для прогулок и коротких поездок. Это был доступный транспорт, который не требовал корма, конюшни и большого ухода каждый день.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велосипед особенно пригодился там, где нужно было ехать недалеко. Он помогал добираться до рынка, школы и работы быстрее, чем идти пешком.
</a:t>
            </a:r>
            <a:endParaRPr lang="en-US" sz="7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и свобода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0900" y="1034250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себе водитель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велосипеде человек сам выбирает дорогу и скорость. Не нужно ждать повозку или просить кого-то везти тебя — сел, нажал на педали и поехал туда, куда нужно.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20900" y="2334907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короткие 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школы, магазина или соседнего двора велосипед был очень удобен. Он экономил время и силы, особенно если нужно было часто ездить по знакомым улицам.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20900" y="3635548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зависимостей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давал чувство самостоятельности. Чтобы отправиться в путь, не требовались ни корм для лошади, ни большие расходы, ни длинная подготовка перед поездкой.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в жизни детей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уверенные круги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осторожно сел на велосипед и крепко взялся за руль. Сначала он ехал медленно, но потом почувствовал равновесие и улыбнулся: получилось! Такие первые поездки учат терпению, вниманию и смелости.
</a:t>
            </a:r>
            <a:endParaRPr lang="en-US" sz="1048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с шлемом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отправилась кататься по двору вместе с друзьями. На голове у неё был шлем, а дорога была выбрана ровная и спокойная. Так поездка становится не только весёлой, но и более безопасной.
</a:t>
            </a:r>
            <a:endParaRPr lang="en-US" sz="10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велосипед становился удобнее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Передачи помогли легче ехать в гору и быстрее катиться по ровной дороге. Велосипедист стал меньше уставать, потому что мог выбирать подходящий режим для пути.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 и звонки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 сделали поездки заметнее в темноте, а звонки помогали предупредить других людей. Эти детали особенно полезны в городе, где движение бывает шумным и тесным.
</a:t>
            </a:r>
            <a:endParaRPr lang="en-US" sz="990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 прочные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рамы стали легче, а материалы — крепче. Велосипеду стало проще разгоняться, а человеку — управлять им, даже если дорога была не совсем гладкой.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Тормоза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тормозов сделало велосипед намного безопаснее. Теперь можно было вовремя остановиться перед поворотом, ямой или прохожим, а не надеяться только на удачу и быстрые ноги.
</a:t>
            </a:r>
            <a:endParaRPr lang="en-US" sz="9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105" y="120742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6096" y="2276810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274879"/>
            <a:ext cx="719700" cy="6397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как спорт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2098973" y="1136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гонок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обычного велосипеда выросли большие соревнования. Велогонки собирают спортсменов, которым нужно не только быстро крутить педали, но и внимательно выбирать темп на длинной дистанции.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169267" y="2159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Велосипедный спорт требует сильных ног и хорошей выносливости. Спортсменам важно долго держать скорость, не сбиваться с ритма и беречь силы до финиша.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109017" y="3189306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соревнования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из самых известных гонок стал «Тур де Франс», который начался в 1903 году. Эта гонка показывает, как велосипед превратился в серьёзный спорт.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велосипеды бывают сегодня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велосипеды делают ниже и легче, чтобы на них было проще учиться. У таких моделей часто есть дополнительные колёса или удобная рама для первых поездок.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велосипеды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велосипеды удобны для школы, магазина и прогулок. У них обычно спокойная посадка, простое управление и детали, которые помогают ездить по асфальту каждый день.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велосипеды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велосипеды созданы для троп, кочек и неровных дорог. У них прочная рама, широкие шины и детали, которые помогают держаться увереннее на сложном пути.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велосипеды делают лёгкими и быстрыми. Они помогают разгоняться, меньше тратить силы и лучше чувствовать дорогу, когда важны скорость и точность движения.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8100" y="447892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44325" y="202033"/>
            <a:ext cx="3750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велосипеда нет одного дня рождения
</a:t>
            </a:r>
            <a:endParaRPr lang="en-US" sz="2334" dirty="0"/>
          </a:p>
        </p:txBody>
      </p:sp>
      <p:sp>
        <p:nvSpPr>
          <p:cNvPr id="9" name="Text 2"/>
          <p:cNvSpPr txBox="1"/>
          <p:nvPr/>
        </p:nvSpPr>
        <p:spPr>
          <a:xfrm>
            <a:off x="5235225" y="151381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1817 — дрезина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Дрез придумал двухколёсную машину без педалей. Человек отталкивался ногами от земли, но уже учился держать равновесие на двух колёсах.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5235228" y="1189056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1839 — педали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Киркпатрик Макмиллан добавил педальный механизм. Теперь ехать стало удобнее: ноги помогали движению, а не просто толкали машину вперёд.
</a:t>
            </a:r>
            <a:endParaRPr lang="en-US" sz="958" dirty="0"/>
          </a:p>
        </p:txBody>
      </p:sp>
      <p:sp>
        <p:nvSpPr>
          <p:cNvPr id="11" name="Text 4"/>
          <p:cNvSpPr txBox="1"/>
          <p:nvPr/>
        </p:nvSpPr>
        <p:spPr>
          <a:xfrm>
            <a:off x="5235228" y="2226731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1860-е — педали на колесе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появились велосипеды, где педали крепились к переднему колесу. Они стали ближе к современному виду, но были не очень удобны на плохой дороге.
</a:t>
            </a:r>
            <a:endParaRPr lang="en-US" sz="905" dirty="0"/>
          </a:p>
        </p:txBody>
      </p:sp>
      <p:sp>
        <p:nvSpPr>
          <p:cNvPr id="12" name="Text 5"/>
          <p:cNvSpPr txBox="1"/>
          <p:nvPr/>
        </p:nvSpPr>
        <p:spPr>
          <a:xfrm>
            <a:off x="5235228" y="3264406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1885 — безопасный велосипед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Кемп Старли создал Rover с двумя похожими колёсами и цепью. Такой велосипед стал устойчивее, ниже и гораздо больше похож на тот, который мы знаем сегодня.
</a:t>
            </a:r>
            <a:endParaRPr lang="en-US" sz="9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1885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этого года велосипед стал удобным и устойчивым транспортом: два похожих колеса, цепь и низкая посадка сделали поездки намного приятнее.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велосипеда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появился безопасный велосипед, близкий к современному.
</a:t>
            </a:r>
            <a:endParaRPr lang="en-US" sz="195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у любого велосипеда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7097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 помогают велосипеду катиться и держать направление. Обычно их два, и именно они делают поездку плавной, если дорога ровная и человек уверенно управляет.
</a:t>
            </a:r>
            <a:endParaRPr lang="en-US" sz="1073" dirty="0"/>
          </a:p>
        </p:txBody>
      </p:sp>
      <p:sp>
        <p:nvSpPr>
          <p:cNvPr id="11" name="Text 3"/>
          <p:cNvSpPr txBox="1"/>
          <p:nvPr/>
        </p:nvSpPr>
        <p:spPr>
          <a:xfrm>
            <a:off x="280965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Руль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Руль нужен, чтобы поворачивать и выбирать путь. С его помощью велосипедист аккуратно объезжает препятствия и держит равновесие во время движения.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464832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Седло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Седло поддерживает человека во время поездки. Оно помогает сидеть удобно, не уставать слишком быстро и лучше контролировать велосипед на дороге.
</a:t>
            </a:r>
            <a:endParaRPr lang="en-US" sz="1084" dirty="0"/>
          </a:p>
        </p:txBody>
      </p:sp>
      <p:sp>
        <p:nvSpPr>
          <p:cNvPr id="13" name="Text 5"/>
          <p:cNvSpPr txBox="1"/>
          <p:nvPr/>
        </p:nvSpPr>
        <p:spPr>
          <a:xfrm>
            <a:off x="648700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Педали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Педали превращают силу ног в движение. Когда человек нажимает на них, велосипед едет вперёд, и именно так начинается почти каждая поездка.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изобрели велосипед?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велосипеда начался в 1817 году и не остановился там ни на минуту. Постепенно он стал удобным, безопасным и любимым транспортом для детей и взрослых.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2026-05-25T18:12:31Z</dcterms:created>
  <dcterms:modified xsi:type="dcterms:W3CDTF">2026-05-25T18:12:31Z</dcterms:modified>
</cp:coreProperties>
</file>