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песня: музыкальный жанр о личности, слове и гитаре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искреннего разговора под гитару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студенческих встреч к известному жанру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песня выросла из самодеятельной культуры 1950–1960-х годов. Её ценили за искренность, личный взгляд и точное слово. Именно поэтому жанр быстро стал заметной частью культурной жизни страны.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авторской песни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основа обычно проста: мелодия легко запоминается, а аккомпанемент держится на гитаре. Это помогает слушателю сосредоточиться на смысле слов и интонации исполнения.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чёткая дикция, естественная речь и внимание к каждой фразе. В авторской песне не скрывают смысл за сложной аранжировкой: главное здесь — мысль и чувство.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один человек создаёт и текст, и музыку, а затем сам исполняет песню. Поэтому произведение звучит как личное высказывание, а не как коллективный эстрадный номер.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автора-исполнителя в авторской песне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Доверительный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песня часто звучит так, будто исполнитель обращается к каждому слушателю лично. В ней важны спокойная интонация, честность и ощущение разговора, а не выступления «на публику».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сцена без лишнего блеска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такой концерт не требует яркого шоу. Достаточно гитары, голоса и небольшого пространства — комнаты, зала, костра или студенческой встречи, где песня звучит особенно близко.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развивалась авторская песня по десятилетиям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распространялся через клубы, слёты и живые выступления, а позже — через записи и интернет.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доступнее становились способы общения и записи, тем шире становилась аудитория авторской песни.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самодеятельной и авторской песни в СССР и России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84284"/>
            <a:ext cx="357600" cy="286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14515"/>
            <a:ext cx="357600" cy="35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6570" y="2880507"/>
            <a:ext cx="357600" cy="35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46482"/>
            <a:ext cx="357600" cy="357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58158" y="4200160"/>
            <a:ext cx="334425" cy="3822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чаще всего встречаются в авторской песне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часто говорят о товариществе, поддержке и верности. Такие тексты легко узнаются, потому что напоминают о школьном классе, походе или дружеском разговоре.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помогает показать путь человека, перемены и выбор. Он встречается в песнях о поездках, расставаниях, походах и движении к цели.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в авторской песне обычно звучит спокойно и искренне. Важны не красивые слова, а чувство, которое можно узнать в реальной жизни.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авторской песни нередко оказывается перед трудным решением. Такие тексты учат думать о совести, ответственности и последствиях поступков.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войне, близких людях и прожитых событиях делает песни серьёзными и глубокими. Через простые детали автор передаёт уважение к прошлому.
</a:t>
            </a:r>
            <a:endParaRPr lang="en-US" sz="7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Булат Окуджава как один из основателей жанра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Булат Окуджава объединил поэтическое слово, спокойную мелодию и мягкую интонацию. Его песни звучат просто, но оставляют глубокое впечатление благодаря точности и душевности.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творчества — достоинство человека, мужество, надежда и хрупкость чувств. Окуджава умел говорить о серьёзном без громких слов и назидания.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известных песен — «Пока земля ещё вертится», «Ваше благородие, госпожа Удача» и «Нам нужна одна победа». Они стали частью культурной памяти нескольких поколений.
</a:t>
            </a:r>
            <a:endParaRPr lang="en-US" sz="11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Высоцкий: сила характера и драматизм исполнения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песнях часто появляются риск, война, спорт, профессии и внутренний конфликт. Герои Высоцкого нередко попадают в сложные ситуации и должны делать трудный выбор.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его песням придаёт узнаваемый голос — хрипловатый, ритмичный и энергичный. Он сразу создаёт ощущение прямого, честного разговора со слушателем.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сделал авторскую песню более напряжённой и выразительной. Его исполнение передавало сильные эмоции, а тексты звучали резко, точно и очень убедительно.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показал, что авторская песня может быть не только лиричной, но и драматичной. Благодаря этому жанр стал шире и ближе к разным слушателям.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авторской песни и эстрадной песни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чем авторская песня отличается от эстрадной по основным признакам.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песня сильнее опирается на личную интонацию, а эстрадная — на эффектную подачу и музыкальное оформление.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жанровых признаков по материалам школьного курса музыки и литературы
</a:t>
            </a:r>
            <a:endParaRPr lang="en-US" sz="6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рождения авторской песни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песня рождается из наблюдения за жизнью и общения со слушателями.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Клубы, фестивали и туристическая среда авторской песни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у костра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походе песня звучала особенно естественно: рядом гитара, огонь и люди, которые слушают друг друга без спешки. В такой обстановке новые тексты быстро запоминались, а удачные строчки разлетались от группы к группе почти без записи и афиш.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Студенческие вечера и клубы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университетских клубах авторская песня становилась способом говорить о дружбе, выборе и взрослении. Небольшой зал, близкий круг слушателей и живой отклик помогали исполнителям проверять песню сразу по реакции зала.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Фестиваль как место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авторской песни собирали людей из разных городов и превращали музыку в большое общение. Грушинский фестиваль стал символом этой среды: здесь можно было услышать новые песни, познакомиться с авторами и почувствовать общность интересов.
</a:t>
            </a:r>
            <a:endParaRPr lang="en-US" sz="8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песня звучит как личное сообщение, а не как чужая постановка, поэтому подросткам легче доверять её интонации и смыслу.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сразу стать и автором текста, и композитором, и исполнителем.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жанра авторской песни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жанре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соединяются в одной песне: дорога ведёт к встрече, а разговор о дружбе переходит в размышление о выборе.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заметны темы движения, общения и личного опыта; именно они делают жанр понятным и близким слушателю.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 текстам авторской песни XX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авторской песни: точность, образность, разговорная интонация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песня строится на точном слове: автор старается сказать коротко, но выразительно. Важны метафоры, ритм фразы и такие детали, которые сразу создают узнаваемую картину.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часто звучит как обычный разговор, поэтому в нём встречаются простые слова, повторы и короткие строки. Такая речь помогает слушателю не только понять смысл, но и почувствовать настроение.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образы — вокзал, рюкзак, костёр, старая фотография — делают песню живой и близкой. Через них автор говорит о чувствах так, чтобы его мог услышать каждый.
</a:t>
            </a:r>
            <a:endParaRPr lang="en-US" sz="12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Акустическая гитара как главный инструмент жанра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 у костра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Акустическая гитара легко звучит на природе, в походе или во дворе, где не нужна сложная аппаратура. Её мягкий звук не мешает словам, а помогает слушателям сосредоточиться на истории, которую рассказывает автор.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для маленькой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вечере или в небольшом зале гитара создаёт ощущение близости между исполнителем и залом. Один инструмент и голос часто оказываются достаточными, чтобы песня прозвучала ясно, тепло и очень по-человечески.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010491"/>
            <a:ext cx="4122000" cy="14002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авторы и их вклад в развитие жанра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авторы раскрывали жанр с разных сторон.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автора свой тон, но всех объединяют личная интонация, внимание к слову и умение говорить о важном без лишней помпы.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представители авторской песни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578" y="1808825"/>
            <a:ext cx="37065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6376" y="1808825"/>
            <a:ext cx="37065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1177" y="1808825"/>
            <a:ext cx="37065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5977" y="1808825"/>
            <a:ext cx="370650" cy="423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авторской песни с литературой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авторской песни легко воспринимаются как стихи: в них важны ритм, рифма, точный выбор слов и образность, а не только музыкальное сопровождение.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голос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 хорошей лирике, здесь слышно собственное отношение человека к миру. Именно это делает песню искренней и позволяет узнавать автора по интонации.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чтение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песни можно читать без музыки: смысл остаётся понятным, а образные строки работают как самостоятельное литературное произведение.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поэзией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рядом с литературой, потому что ценит точность, внутренний ритм и живое наблюдение за жизнью — качества, важные и для стихотворения.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слушатели воспринимают авторскую песню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особенно ценят за ощущение доверия: кажется, будто автор обращается лично к каждому слушателю.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интереса связаны не со сложностью, а с честностью, понятностью и жизненной узнаваемостью песен.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изучения жанра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песня сегодня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 и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песня по-прежнему звучит в школьных клубах, на творческих вечерах и в туристических сообществах, где важны живое исполнение и личное общение.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исполнители часто записывают песни дома или в небольшой студии, сохраняя камерность жанра, но делая его доступным для более широкой аудитории.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Интернет-площадки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публикуют в интернете, где они быстро находят слушателей из разных городов. Так жанр продолжает жить, не теряя главного — доверительного голоса автора.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авторская песня остаётся важной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песня учит слышать слово, ценить искренность и замечать человека за музыкой. Поэтому она остаётся понятной школьникам и значимой частью культуры.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2026-05-25T01:07:46Z</dcterms:created>
  <dcterms:modified xsi:type="dcterms:W3CDTF">2026-05-25T01:07:46Z</dcterms:modified>
</cp:coreProperties>
</file>