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a: как найти все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все решения синусного уравнения?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решать sin x=a без ошибок, нужно помнить диапазон синуса, период 2π, смысл arcsin a и работать в радианах.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решением уравнения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 уравнение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уравнение — значит найти все значения x, при которых равенство sin x=a выполняется одновременно и без исключений.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общем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ответ записывают не одним числом, а множеством решений, потому что периодичность синуса создаёт бесконечно много подходящих значений.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пропустить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график может пересекать прямую y=a много раз, поэтому важно не остановиться на первом найденном угле.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375" y="3107313"/>
            <a:ext cx="1791300" cy="1791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решения вообще существуют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308188" y="6441999"/>
            <a:ext cx="7671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любого действительного аргумента не выходит за пределы от −1 до 1, поэтому значения вне этого промежутка недостижимы.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5308188" y="5460875"/>
            <a:ext cx="7671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значения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|a|&gt;1: решений нет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62200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 больше 1, горизонтальная прямая y=a лежит выше или ниже графика y=sin x и не может его пересечь.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980631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уравнение не имеет действительных корней, а ответ записывают как пустое множество ∅.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 = 1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синуса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синус должен достичь своего максимума, а это возможно только в верхней точке графика.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решение: x=π/2, потому что sin(π/2)=1 и именно здесь график поднимается до вершины.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[0; 2π] остаётся единственный корень π/2, что удобно для быстрой проверки.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периодичности получаем все решения: x=π/2+2πk, где k∈Z, то есть вершина повторяется через каждый период.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 = −1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синуса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a=−1 синус должен достичь наименьшего значения, то есть опуститься до нижней точки своего графика.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добавления периода получаем x=−π/2+2πk, k∈Z; эквивалентная запись — x=3π/2+2πk.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решение можно взять как x=−π/2, поскольку sin(−π/2)=−1.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[0; 2π] остаётся только одно решение: x=3π/2.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угол α = arcsin a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Вводим 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|a|&lt;1, удобно ввести α=arcsin a: это главный угол, который сразу даёт одно из решений уравнения.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лежит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α всегда лежит в промежутке [−π/2; π/2], поэтому его легко контролировать и не путать с лишними периодами.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общему 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α используют как отправную точку: через симметрию и периодичность получают весь набор корней.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два угла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синуса есть два угла с одинаковым значением внутри одного периода, поэтому одного найденного значения α недостаточно для полного ответа.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угол выражается как π−α: именно здесь синус сохраняет то же значение, хотя аргумент расположен по другую сторону от вертикали x=π/2.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симметрия наглядно видна на графике: левая и правая части одного «горба» дают одинаковую высоту.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решений обычно появляются при |a|&lt;1.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sin x.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|a|&lt;1 в одном периоде возникают две точки пересечения с прямой y=a.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второй корень получают через угол 180°−α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окружность и свойства функции sin x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градусной мере период синуса остаётся тем же по смыслу: это полный оборот на окружности.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два характерных угла в каждом периоде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уравнений и периодичность синуса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достаточно сравнить найденные базовые углы и учесть повторение через период функции.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a = ½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62200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базовый угол: α = arcsin(½) = π/6. Это одно из двух значений внутри периода, которое сразу согласуется с таблицей синусов.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980631" y="3091950"/>
            <a:ext cx="7223563" cy="26827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используем симметрию: второй корень в одном периоде равен π − π/6 = 5π/6. Общий ответ записывают с добавлением 2πk, k∈Z.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значений сразу видно, что sin(π/4) = √2/2, значит α = π/4. Это удобный пример, где базовый угол узнаётся без вычислений.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решение внутри периода получается как π − π/4 = 3π/4. Оба угла лежат в одном промежутке и дают симметричную пару корней.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ответ: x = π/4 + 2πk и x = 3π/4 + 2πk, k∈Z. Эти углы часто используют как опорные при решении задач.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a = √2/2
</a:t>
            </a:r>
            <a:endParaRPr lang="en-US" sz="4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отрицательное a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значении аргумента базовый угол тоже оказывается отрицательным: α = arcsin(−1/3) &lt; 0. Это нормально и отражает положение точки на нижней ветви синуса.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корень в пределах периода строится по формуле π − α. Поскольку α отрицателен, этот угол автоматически становится больше π/2 и остаётся допустимым решением.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записывают без изменений: x = α + 2πk и x = π − α + 2πk, k∈Z. Такая запись одинаково работает для положительных и отрицательных a.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каждое решение — это точка пересечения синусоиды с горизонтальной линией y = a. Чем ниже линия, тем ближе пересечения к минимуму функции.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y = a находится выше 1 или ниже −1, график y = sin x её не достигает. Тогда пересечений нет и решений тоже нет.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нет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|a| &lt; 1 обычно видны две точки пересечения за один период. Затем картина повторяется, потому что синус — периодическая функция.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графика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решения повторяются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синуса и сдвиг аргумента на 2π сохраняют значение функции.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319462"/>
            <a:ext cx="9042900" cy="18484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решений и правила отбора корней по промежутку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ограничить решения промежутком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ограничении промежутком сначала выписывают общее решение, а затем отбирают подходящие значения целого k.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не меняет формулу общего решения, но сокращает множество корней до допустимых значений.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всегда проверяйте, может ли уравнение вообще иметь решения: для синуса это условие |a|≤1. Без этой проверки легко получить несуществующие корни.
</a:t>
            </a:r>
            <a:endParaRPr lang="en-US" sz="2156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второй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ограничиваться только углом α. Если забыть второй корень π−α, ответ будет неполным даже тогда, когда значение a попадает в допустимый диапазон.
</a:t>
            </a:r>
            <a:endParaRPr lang="en-US" sz="2198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 2πk делает ответ частным, а не общим. Для тригонометрических уравнений это критическая ошибка, потому что решений бесконечно много.
</a:t>
            </a:r>
            <a:endParaRPr lang="en-US" sz="2234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и градусы нужно не смешивать. Если формулы выписаны в одной системе, все углы, включая вспомогательные, должны быть выражены именно в ней.
</a:t>
            </a:r>
            <a:endParaRPr lang="en-US" sz="2055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со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a важно правильно определить знак базового угла и не перепутать симметричный корень. Иначе меняется положение решения на окружности.
</a:t>
            </a:r>
            <a:endParaRPr lang="en-US" sz="2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a: уверенный алгоритм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проста: сначала проверяем, возможны ли решения, затем находим базовый угол и записываем два семейства корней. После этого остаётся лишь учесть нужный промежуток и не потерять периодичность.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2026-07-25T09:34:50Z</dcterms:created>
  <dcterms:modified xsi:type="dcterms:W3CDTF">2026-07-25T09:34:50Z</dcterms:modified>
</cp:coreProperties>
</file>