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человек: одна система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поддерживает жизнь: воздух, защита, тепло и погода.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важна для людей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атмосферы на Земле сменялись бы ледяные ночи и обжигающе жаркие дни. Воздух нужен живым организмам, а влагу и осадки атмосфера приносит в каждый сезон и в повседневные дела.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и роль его компонентов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основная часть воздуха. Он почти не участвует в дыхании, но помогает атмосфере сохранять устойчивость, то есть делает воздух «сбалансированным» по составу.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человека и животных. Без него клетки не могут получать энергию, а многие процессы в организме просто не запускаются.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важен растениям: он нужен для фотосинтеза. Водяной пар влияет на влажность, облачность и образование осадков, поэтому определяет погоду.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1760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 их 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слои атмосферы различаются по высоте, плотности и происходящим там процессам.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«жизненная» часть — тропосфера (погода), а защита от ультрафиолета связана со стратосферой (озон).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экологии, обобщение учебных материалов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как защита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и что делает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расположен в стратосфере и поглощает большую часть опасного ультрафиолетового излучения Солнца. Благодаря этому меньше излучения достигает поверхности Земли.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защита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защита снижает риск ожогов кожи, помогает уменьшить вред для глаз и поддерживает нормальные условия для растений. Поэтому озоновый слой напрямую связан со здоровьем живых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в атмосфере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различия зависят от того, как разные участки атмосферы поглощают солнечную энергию.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такая: внизу температура обычно уменьшается с высотой, а выше — снова меняется, потому что меняется, что поглощает тепло.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на основе общего учебного описания распределения температуры по слоям атмосферы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климат: в чем разница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это состояние воздуха в конкретном месте и в конкретное время: температура, облачность, ветер и осадки. Она может меняться уже за сутки.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многолетний режим погоды на территории: какие зимы и лета там обычно бывают, сколько дней приходится на дожди или снег.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влияет и на погоду, и на климат. Изменения состава воздуха и движения воздушных масс отражаются на засухах, ливнях, морозах и жаре.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атмосфере: как образуется дождь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процессов: от испарения до выпадения осадков.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2739" y="2114972"/>
            <a:ext cx="415575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дыхание человека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дышать становится труднее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создаётся весом воздуха. На высоте оно ниже, поэтому организму сложнее получать нужное количество воздуха и поддерживать дыхание.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резкие изменения давления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быстро меняется, некоторым людям становится хуже: может появиться головная боль, усталость или дискомфорт. Особенно это заметно при смене погоды.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кислорода в воздухе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кислород остаётся в воздухе в виде газа, на высоте его «доля» в доступном объёме оказывается меньше. Из-за этого появляется ощущение нехватки сил.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движение воздуха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 из‑за разницы температуры и давления в разных местах: воздух стремится перемещаться туда, где давление ниже. Так переносятся тепло, влага и загрязнения.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воздуха влияет на погоду: меняются облачность и осадки. Иногда ветер помогает быстрее «разогнать» туман и перемещает облака, изменяя привычный вид неба.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воздуха в городах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мелкие частицы PM образуются при движении транспорта, износе дорог и работе предприятий. Слишком высокие уровни PM ухудшают самочувствие и затрудняют дыхание.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вклад в городах обычно дают источники, связанные с движением и сгоранием топлива. Чем меньше частицы, тем легче они попадают в дыхательные пути.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(для сравнения типов загрязнителей), без привязки к конкретному городу, 2026.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245" y="2135775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6627" y="213578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96640" y="2135780"/>
            <a:ext cx="484838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атмосферы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грузовой транспорт выбрасывают угарный газ, оксиды азота и частицы при сгорании топлива. Дым и выхлоп особенно заметны в плотных городских потоках и у дорог.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ТЭЦ и промышленные 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котельных и заводов в атмосферу попадают диоксид серы, летучие органические соединения и пыль. Загрязнение растёт, когда оборудование работает без эффективной очистки газов.
</a:t>
            </a:r>
            <a:endParaRPr lang="en-US" sz="1514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при неуправляемом сжигании отходов выделяет дым и мелкие частицы, которые переносятся ветром на большие расстояния. Это ухудшает видимость и раздражает дыхательные пути людей.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 строительная пыль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выбрасывают дым, а строительство поднимает пыль с поверхностей. И то и другое влияет на влажность и циркуляцию воздуха, усиливая эффект смога в городе.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472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чистый воздух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из разных сфер — транспорт, промышленность, энергосбережение и озеленение — уменьшают выбросы и частично очищают воздух естественным путём.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даёт лучший результат: снижение выбросов в источнике сочетается с природными механизмами уменьшения пыли и нагрева в городе.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 экологии (обобщение учебных тем).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 потепление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задерживают часть тепла, которое Земля излучает обратно в космос. Поэтому на планете не было бы слишком холодно. Это естественный процесс, без которого жизнь была бы труднее.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появляется, когда таких газов становится слишком много. Главные причины — сжигание топлива и вырубка лесов, которые уменьшают поглощение углекислого газа. Из-за этого баланс меняется.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атмосфере накапливается больше тепла, средняя температура повышается. Начинают чаще повторяться жаркие периоды, усиливаются экстремальные события, а обычные сезоны могут казаться «сдвинутыми».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влияет и на погоду: меняются ветры и распределение влаги. Из-за этого в одних регионах чаще бывают засухи, а в других — сильные ливни. Схемы осадков становятся менее стабильными.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роста температуры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связано с изменением движения воздуха и тем, как распределяется вода. Поэтому последствия проявляются разными способами: от влажности почв до интенсивности осадков.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явления образуют цепочки: больше тепла меняет режимы осадков и ветров, что усиливает засухи и пожары, а также способствует подъёму уровня моря.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курса; учебная диаграмма без привязки к конкретным измерениям, 2026.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качество воздуха ухудшается, полезно следить за прогнозами и показателями загрязнения. При необходимости помогают очистители воздуха и проветривание, но только тогда, когда снаружи безопаснее, чем внутри.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сильный смог люди используют маски, особенно если нужно выйти на улицу ненадолго. Также важны парки и ограничение выбросов во дворах, а при плохом самочувствии — консультация врача.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защищается от неблагоприятного воздуха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при смоге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оценки качества воздуха к защите и медицинской помощи.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51263" y="2233462"/>
            <a:ext cx="536784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 повседневной жизни школьника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занятий важны температура, влажность и ветер: они влияют на то, как быстро организм охлаждается или перегревается. В чистом воздухе легче поддерживать темп и дышать глубже.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качество воздуха заметно отражается на дыхании и комфорте. При нормальной влажности и меньшем числе пыли проще спать спокойно, а утром быстрее возвращается ощущение бодрости.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дым могут раздражать дыхательные пути и вызывать усталость, из-за чего сложнее сосредоточиться на уроках. Более чистый воздух помогает чувствовать себя легче и внимательнее.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— мороз и снег, летом — жара и солнечное излучение. Условия атмосферы меняют нагрузку на организм, поэтому полезно подбирать одежду и время прогулок по погоде и загрязнению.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3701" y="2400298"/>
            <a:ext cx="527427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для запоминания об атмосфере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соберите главное: из чего состоит воздух, где формируется погода, какую роль играет озоновый слой и почему качество воздуха зависит от источников выбросов.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помнить, откуда берётся погода и какие процессы защищают и загрязняют воздух, легче понимать связь между атмосферой и повседневной жизнью.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 экологии (обобщение).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человек: общая ответственность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даёт дыхание, защиту, погоду и участие в круговороте воды. Человек влияет на неё выбросами и расходом энергии, поэтому чистый воздух — это забота о здоровье людей, природе и будущем.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2026-05-13T02:47:00Z</dcterms:created>
  <dcterms:modified xsi:type="dcterms:W3CDTF">2026-05-13T02:47:00Z</dcterms:modified>
</cp:coreProperties>
</file>