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многообразие покрытосеменных растений: основные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самая разнообразная и важная группа сосудистых растений на Земле.
</a:t>
            </a:r>
            <a:endParaRPr lang="en-US" sz="2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покрытосеменных: переход к доминирующей группе растений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140 миллионов лет назад, заменяя голосеменные благодаря развитию цветков и плодов. Сейчас они составляют подавляющее большинство видов и адаптированы почти к любой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покрытосеменных от голосеменных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— семена покрытосеменных заключены в плод, а у голосеменных они открыто расположены на чешуйках шишек.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имеют цветки разнообразной формы и окраски, тогда как у голосеменных цветков как таких нет, например, у сосны и 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органов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состоят из корня, стебля, листьев, цветков и плодов. Эти органы обеспечивают жизнедеятельность и рост.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каждого органа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поглощает воду и питательные вещества, стебель переносит их, листья фотосинтезируют, цветки отвечают за размножение, а плоды защищают и распространяют семена.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покрытосеменных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виды корней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Корень закрепляет растение в почве и поглощает воду с минеральными веществами для питания.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Существуют главный, боковые и придаточные корни; запасающие корни, как у моркови, хранят пищу.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 и цветки, обеспечивая им удобное положение для фотосинтеза и опыления. Например, у дуба стебель прямой и мощный.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как опора растения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транспортирует воду и питательные вещества между корнями и листьями, поддерживая жизнедеятельность всего растения.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стебля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например, картофель, накапливают питательные вещества в клубнях стебля, что обеспечивает им дополнительный источник энергии.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в стебле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функции стебля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листа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пластинки и черешка, покрытых защитной кожицей с устьицами для газообмена и регулирования влаги.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выполняет фотосинтез, превращая солнечную энергию в органические вещества, участвует в обмене газов и испарении воды.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главный орган размножения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чашелистиков, лепестков, тычинок и пестика, каждый элемент играет роль в размножении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отличаются формой, размером и цветом для привлечения опылителей; например, ромашка образует соцветия, а лилия — одиночные крупные цветки.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и их значение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защищают семена и способствуют их расселению. Например, одуванчик распространяется ветром благодаря пушинкам, а малина — животными при поедании.
</a:t>
            </a:r>
            <a:endParaRPr lang="en-US" sz="939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плодов в распространении семян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развивается из завязи и содержит семена. Сухие плоды, как орех, отличаются твёрдой оболочкой, сочные, например, яблоко, имеют мясистую мякоть.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плодов: сухие и сочные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Семя: начало нового растения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Внутри семени находится зародыш и запас питательных веществ для начального роста.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Семена покрыты оболочкой для защиты и могут оставаться жизнеспособными длительное время до благоприятных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деревьев, кустарников и трав у покрытосеменных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покрытосеменных представлено травами из-за их способности быстро расти и занимать разнообразные экологические ниши.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трав связано с их быстрым жизненным циклом и высокой адаптивностью в разных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7126"/>
            <a:ext cx="3812100" cy="1810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двудольных и однодольных растений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между двудольными и однодольными по семядолям, жилкованию, расположению сосудистых пучков и примерным видам.
</a:t>
            </a:r>
            <a:endParaRPr lang="en-US" sz="1134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признаков помогают эффективно классифицировать покрытосеменные растения на две большие группы.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2022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Двудольные: характерные признаки и представители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имеют две семядоли в семени, что важно для их раннего развития и питания зародыша.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двудольных обладают сетчатым жилкованием, обеспечивая эффективное распределение питательных веществ и максимальный фотосинтез.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обычно стержневая, способствующая надежному закреплению растения и более глубокому доступу к воде.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такие известные растения, как дуб, фасоль, картофель и роза, которые разнообразны по форме и назначению.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Однодольные: особенности строения и примеры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имеют только одну семядолю в семени, что влияет на их строение и процессы роста.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 параллельным или дуговым жилкованием и мочковатая корневая система помогают им быстро усваивать воду и питательные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однодольных включают злаковые и лилейные: пшеницу, кукурузу, лук и тюльпан, важные для питания и декоративного садоводства.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 покрытосеменных растений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покрытосеменные, как берёза и рожь, используют ветер для переноса пыльцы. Пыльца лёгкая и мелкая, что увеличивает шанс успешного опыления на большие расстояния.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Ветровое опыление в природе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 яблони и малины привлекают пчёл, бабочек и жуков. Цветки выделяют аромат и нектар, стимулируя опылителей переносить пыльцу между растениями.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с помощью насекомых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распространения семян и плодов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распространяться с помощью ветра, как у одуванчика, или воды, как у кокосовой пальмы. Эти способы помогают растениям достигать новых территорий.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расселении, перенося семена на шерсти или поедая ягоды с семенами, например, малины и рябины, что способствует широкому распространению.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604607"/>
            <a:ext cx="3812100" cy="24049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покрытосеменных в природе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разнообразные функции покрытосеменных в экосистемах, от производства кислорода до создания среды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обеспечивают устойчивость экосистем и поддерживают биологическое разнообразие.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2021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84" y="1294150"/>
            <a:ext cx="1669781" cy="23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9437" y="1294150"/>
            <a:ext cx="1632675" cy="23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210" y="1294150"/>
            <a:ext cx="1669781" cy="23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47712" y="1294150"/>
            <a:ext cx="1632675" cy="23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1700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отличаются сложным строением цветков, которые привлекают опылителей специфическими формами и окраской, адаптируясь к своему окружению.
</a:t>
            </a:r>
            <a:endParaRPr lang="en-US" sz="688" dirty="0"/>
          </a:p>
        </p:txBody>
      </p:sp>
      <p:sp>
        <p:nvSpPr>
          <p:cNvPr id="14" name="Text 3"/>
          <p:cNvSpPr txBox="1"/>
          <p:nvPr/>
        </p:nvSpPr>
        <p:spPr>
          <a:xfrm>
            <a:off x="48170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орхидей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2646750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образует корзинку из множества мелких цветков, что повышает эффективность опыления и создает крупный плод с множеством семян.
</a:t>
            </a:r>
            <a:endParaRPr lang="en-US" sz="693" dirty="0"/>
          </a:p>
        </p:txBody>
      </p:sp>
      <p:sp>
        <p:nvSpPr>
          <p:cNvPr id="16" name="Text 5"/>
          <p:cNvSpPr txBox="1"/>
          <p:nvPr/>
        </p:nvSpPr>
        <p:spPr>
          <a:xfrm>
            <a:off x="264675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подсолнуха
</a:t>
            </a:r>
            <a:endParaRPr lang="en-US" sz="1143" dirty="0"/>
          </a:p>
        </p:txBody>
      </p:sp>
      <p:sp>
        <p:nvSpPr>
          <p:cNvPr id="17" name="Text 6"/>
          <p:cNvSpPr txBox="1"/>
          <p:nvPr/>
        </p:nvSpPr>
        <p:spPr>
          <a:xfrm>
            <a:off x="4811651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стрелиции отличаются ярким окрасом и необычной формой, привлекающей птиц и насекомых для опыления в тропических условиях.
</a:t>
            </a:r>
            <a:endParaRPr lang="en-US" sz="712" dirty="0"/>
          </a:p>
        </p:txBody>
      </p:sp>
      <p:sp>
        <p:nvSpPr>
          <p:cNvPr id="18" name="Text 7"/>
          <p:cNvSpPr txBox="1"/>
          <p:nvPr/>
        </p:nvSpPr>
        <p:spPr>
          <a:xfrm>
            <a:off x="481165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стрелиции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67875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варьируются от крупных арбузов до многосемянных клубник, что помогает растениям успешно распространять семена в различных средах.
</a:t>
            </a:r>
            <a:endParaRPr lang="en-US" sz="693" dirty="0"/>
          </a:p>
        </p:txBody>
      </p:sp>
      <p:sp>
        <p:nvSpPr>
          <p:cNvPr id="20" name="Text 9"/>
          <p:cNvSpPr txBox="1"/>
          <p:nvPr/>
        </p:nvSpPr>
        <p:spPr>
          <a:xfrm>
            <a:off x="6967876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
</a:t>
            </a:r>
            <a:endParaRPr lang="en-US" sz="1140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цветков и плодов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8037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значения покрытосеменных для человека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обеспечивают основные продукты питания: пшеница, картофель и яблоки являются важной частью рациона человека.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ромашка и календула, используются для лечения и профилактики различных заболеваний благодаря своим лечебным свойствам.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клён служат высококачественным материалом для строительства и изготовления мебели благодаря прочности и долговечности.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хлопок выращиваются для производства тканей и одежды, обеспечивая комфорт и устойчивость материалов в быту.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основа жизни и природы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обладают сложным строением и широким разнообразием форм, что обеспечивает их успех в природе и большое значение для человека 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2026-05-08T16:35:12Z</dcterms:created>
  <dcterms:modified xsi:type="dcterms:W3CDTF">2026-05-08T16:35:12Z</dcterms:modified>
</cp:coreProperties>
</file>